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1"/>
  </p:notesMasterIdLst>
  <p:sldIdLst>
    <p:sldId id="256" r:id="rId5"/>
    <p:sldId id="257" r:id="rId6"/>
    <p:sldId id="258" r:id="rId7"/>
    <p:sldId id="259" r:id="rId8"/>
    <p:sldId id="260" r:id="rId9"/>
    <p:sldId id="261" r:id="rId10"/>
    <p:sldId id="262" r:id="rId11"/>
    <p:sldId id="272" r:id="rId12"/>
    <p:sldId id="263" r:id="rId13"/>
    <p:sldId id="271" r:id="rId14"/>
    <p:sldId id="270" r:id="rId15"/>
    <p:sldId id="264" r:id="rId16"/>
    <p:sldId id="265" r:id="rId17"/>
    <p:sldId id="266" r:id="rId18"/>
    <p:sldId id="267" r:id="rId19"/>
    <p:sldId id="268" r:id="rId20"/>
  </p:sldIdLst>
  <p:sldSz cx="12192000" cy="6858000"/>
  <p:notesSz cx="6858000" cy="9144000"/>
  <p:embeddedFontLst>
    <p:embeddedFont>
      <p:font typeface="Century Gothic" panose="020B0502020202020204" pitchFamily="34" charset="0"/>
      <p:regular r:id="rId22"/>
      <p:bold r:id="rId23"/>
      <p:italic r:id="rId24"/>
      <p:boldItalic r:id="rId25"/>
    </p:embeddedFont>
    <p:embeddedFont>
      <p:font typeface="Lato" panose="020F0502020204030203" pitchFamily="34" charset="0"/>
      <p:regular r:id="rId26"/>
      <p:bold r:id="rId27"/>
      <p:italic r:id="rId28"/>
      <p:boldItalic r:id="rId29"/>
    </p:embeddedFont>
  </p:embeddedFontLst>
  <p:custDataLst>
    <p:tags r:id="rId30"/>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1"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3680D0-7C47-4F4A-A1C2-3A5A994403CE}" v="46" dt="2024-10-20T18:29:05.884"/>
    <p1510:client id="{D068A71C-A55D-4F6A-BB37-F2A96F46FD35}" v="59" dt="2024-10-20T01:08:51.730"/>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803" autoAdjust="0"/>
  </p:normalViewPr>
  <p:slideViewPr>
    <p:cSldViewPr snapToGrid="0">
      <p:cViewPr varScale="1">
        <p:scale>
          <a:sx n="83" d="100"/>
          <a:sy n="83" d="100"/>
        </p:scale>
        <p:origin x="1638"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3.fntdata"/><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2.fntdata"/><Relationship Id="rId28" Type="http://schemas.openxmlformats.org/officeDocument/2006/relationships/font" Target="fonts/font7.fntdata"/><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customschemas.google.com/relationships/presentationmetadata" Target="meta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tags" Target="tags/tag1.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an Glass" userId="e0dd339bff3493b7" providerId="LiveId" clId="{D068A71C-A55D-4F6A-BB37-F2A96F46FD35}"/>
    <pc:docChg chg="undo custSel modSld">
      <pc:chgData name="Sean Glass" userId="e0dd339bff3493b7" providerId="LiveId" clId="{D068A71C-A55D-4F6A-BB37-F2A96F46FD35}" dt="2024-10-20T01:09:37.800" v="1682" actId="27636"/>
      <pc:docMkLst>
        <pc:docMk/>
      </pc:docMkLst>
      <pc:sldChg chg="modSp mod">
        <pc:chgData name="Sean Glass" userId="e0dd339bff3493b7" providerId="LiveId" clId="{D068A71C-A55D-4F6A-BB37-F2A96F46FD35}" dt="2024-10-17T22:53:23.426" v="29"/>
        <pc:sldMkLst>
          <pc:docMk/>
          <pc:sldMk cId="0" sldId="256"/>
        </pc:sldMkLst>
        <pc:spChg chg="mod">
          <ac:chgData name="Sean Glass" userId="e0dd339bff3493b7" providerId="LiveId" clId="{D068A71C-A55D-4F6A-BB37-F2A96F46FD35}" dt="2024-10-17T22:53:23.426" v="29"/>
          <ac:spMkLst>
            <pc:docMk/>
            <pc:sldMk cId="0" sldId="256"/>
            <ac:spMk id="145" creationId="{00000000-0000-0000-0000-000000000000}"/>
          </ac:spMkLst>
        </pc:spChg>
      </pc:sldChg>
      <pc:sldChg chg="modSp mod modNotesTx">
        <pc:chgData name="Sean Glass" userId="e0dd339bff3493b7" providerId="LiveId" clId="{D068A71C-A55D-4F6A-BB37-F2A96F46FD35}" dt="2024-10-17T22:59:59.522" v="512" actId="20577"/>
        <pc:sldMkLst>
          <pc:docMk/>
          <pc:sldMk cId="0" sldId="257"/>
        </pc:sldMkLst>
        <pc:spChg chg="mod">
          <ac:chgData name="Sean Glass" userId="e0dd339bff3493b7" providerId="LiveId" clId="{D068A71C-A55D-4F6A-BB37-F2A96F46FD35}" dt="2024-10-17T22:59:30.351" v="508" actId="20577"/>
          <ac:spMkLst>
            <pc:docMk/>
            <pc:sldMk cId="0" sldId="257"/>
            <ac:spMk id="152" creationId="{00000000-0000-0000-0000-000000000000}"/>
          </ac:spMkLst>
        </pc:spChg>
        <pc:picChg chg="mod">
          <ac:chgData name="Sean Glass" userId="e0dd339bff3493b7" providerId="LiveId" clId="{D068A71C-A55D-4F6A-BB37-F2A96F46FD35}" dt="2024-10-17T22:56:05.054" v="35" actId="1076"/>
          <ac:picMkLst>
            <pc:docMk/>
            <pc:sldMk cId="0" sldId="257"/>
            <ac:picMk id="153" creationId="{00000000-0000-0000-0000-000000000000}"/>
          </ac:picMkLst>
        </pc:picChg>
      </pc:sldChg>
      <pc:sldChg chg="addSp delSp modSp mod modNotesTx">
        <pc:chgData name="Sean Glass" userId="e0dd339bff3493b7" providerId="LiveId" clId="{D068A71C-A55D-4F6A-BB37-F2A96F46FD35}" dt="2024-10-17T23:05:51.207" v="541" actId="404"/>
        <pc:sldMkLst>
          <pc:docMk/>
          <pc:sldMk cId="0" sldId="258"/>
        </pc:sldMkLst>
        <pc:spChg chg="add del mod">
          <ac:chgData name="Sean Glass" userId="e0dd339bff3493b7" providerId="LiveId" clId="{D068A71C-A55D-4F6A-BB37-F2A96F46FD35}" dt="2024-10-17T23:01:54.128" v="518" actId="478"/>
          <ac:spMkLst>
            <pc:docMk/>
            <pc:sldMk cId="0" sldId="258"/>
            <ac:spMk id="3" creationId="{7BD8BDFB-396D-50BC-8647-2FD1A919C06D}"/>
          </ac:spMkLst>
        </pc:spChg>
        <pc:spChg chg="del">
          <ac:chgData name="Sean Glass" userId="e0dd339bff3493b7" providerId="LiveId" clId="{D068A71C-A55D-4F6A-BB37-F2A96F46FD35}" dt="2024-10-17T23:01:47.860" v="517" actId="478"/>
          <ac:spMkLst>
            <pc:docMk/>
            <pc:sldMk cId="0" sldId="258"/>
            <ac:spMk id="160" creationId="{00000000-0000-0000-0000-000000000000}"/>
          </ac:spMkLst>
        </pc:spChg>
        <pc:graphicFrameChg chg="mod modGraphic">
          <ac:chgData name="Sean Glass" userId="e0dd339bff3493b7" providerId="LiveId" clId="{D068A71C-A55D-4F6A-BB37-F2A96F46FD35}" dt="2024-10-17T23:05:51.207" v="541" actId="404"/>
          <ac:graphicFrameMkLst>
            <pc:docMk/>
            <pc:sldMk cId="0" sldId="258"/>
            <ac:graphicFrameMk id="161" creationId="{00000000-0000-0000-0000-000000000000}"/>
          </ac:graphicFrameMkLst>
        </pc:graphicFrameChg>
      </pc:sldChg>
      <pc:sldChg chg="addSp delSp modSp mod modNotesTx">
        <pc:chgData name="Sean Glass" userId="e0dd339bff3493b7" providerId="LiveId" clId="{D068A71C-A55D-4F6A-BB37-F2A96F46FD35}" dt="2024-10-17T23:13:39.383" v="937"/>
        <pc:sldMkLst>
          <pc:docMk/>
          <pc:sldMk cId="0" sldId="259"/>
        </pc:sldMkLst>
        <pc:spChg chg="del mod">
          <ac:chgData name="Sean Glass" userId="e0dd339bff3493b7" providerId="LiveId" clId="{D068A71C-A55D-4F6A-BB37-F2A96F46FD35}" dt="2024-10-17T23:07:19.940" v="544" actId="478"/>
          <ac:spMkLst>
            <pc:docMk/>
            <pc:sldMk cId="0" sldId="259"/>
            <ac:spMk id="168" creationId="{00000000-0000-0000-0000-000000000000}"/>
          </ac:spMkLst>
        </pc:spChg>
        <pc:graphicFrameChg chg="add del mod">
          <ac:chgData name="Sean Glass" userId="e0dd339bff3493b7" providerId="LiveId" clId="{D068A71C-A55D-4F6A-BB37-F2A96F46FD35}" dt="2024-10-17T23:07:50.429" v="547" actId="478"/>
          <ac:graphicFrameMkLst>
            <pc:docMk/>
            <pc:sldMk cId="0" sldId="259"/>
            <ac:graphicFrameMk id="2" creationId="{8A7822A6-BCA0-72B3-07AB-DB4E87C29891}"/>
          </ac:graphicFrameMkLst>
        </pc:graphicFrameChg>
        <pc:graphicFrameChg chg="add mod modGraphic">
          <ac:chgData name="Sean Glass" userId="e0dd339bff3493b7" providerId="LiveId" clId="{D068A71C-A55D-4F6A-BB37-F2A96F46FD35}" dt="2024-10-17T23:13:28.284" v="936" actId="14100"/>
          <ac:graphicFrameMkLst>
            <pc:docMk/>
            <pc:sldMk cId="0" sldId="259"/>
            <ac:graphicFrameMk id="3" creationId="{39921AFB-CF43-2E40-6452-2193993ED387}"/>
          </ac:graphicFrameMkLst>
        </pc:graphicFrameChg>
      </pc:sldChg>
      <pc:sldChg chg="addSp delSp modSp mod modNotesTx">
        <pc:chgData name="Sean Glass" userId="e0dd339bff3493b7" providerId="LiveId" clId="{D068A71C-A55D-4F6A-BB37-F2A96F46FD35}" dt="2024-10-20T00:30:46.945" v="1133"/>
        <pc:sldMkLst>
          <pc:docMk/>
          <pc:sldMk cId="0" sldId="260"/>
        </pc:sldMkLst>
        <pc:spChg chg="add del mod">
          <ac:chgData name="Sean Glass" userId="e0dd339bff3493b7" providerId="LiveId" clId="{D068A71C-A55D-4F6A-BB37-F2A96F46FD35}" dt="2024-10-20T00:15:16.479" v="939" actId="478"/>
          <ac:spMkLst>
            <pc:docMk/>
            <pc:sldMk cId="0" sldId="260"/>
            <ac:spMk id="3" creationId="{A7B8E5D6-986F-6C05-0DF7-C1BFC84BB97A}"/>
          </ac:spMkLst>
        </pc:spChg>
        <pc:spChg chg="add mod">
          <ac:chgData name="Sean Glass" userId="e0dd339bff3493b7" providerId="LiveId" clId="{D068A71C-A55D-4F6A-BB37-F2A96F46FD35}" dt="2024-10-20T00:23:24.058" v="1020" actId="767"/>
          <ac:spMkLst>
            <pc:docMk/>
            <pc:sldMk cId="0" sldId="260"/>
            <ac:spMk id="6" creationId="{6DF9A91A-FAA9-3152-216D-4BC1B47F681B}"/>
          </ac:spMkLst>
        </pc:spChg>
        <pc:spChg chg="add mod">
          <ac:chgData name="Sean Glass" userId="e0dd339bff3493b7" providerId="LiveId" clId="{D068A71C-A55D-4F6A-BB37-F2A96F46FD35}" dt="2024-10-20T00:28:36.718" v="1083" actId="27636"/>
          <ac:spMkLst>
            <pc:docMk/>
            <pc:sldMk cId="0" sldId="260"/>
            <ac:spMk id="7" creationId="{AB2F5033-B00B-9B18-CEC6-F044ADE85A58}"/>
          </ac:spMkLst>
        </pc:spChg>
        <pc:spChg chg="add del mod">
          <ac:chgData name="Sean Glass" userId="e0dd339bff3493b7" providerId="LiveId" clId="{D068A71C-A55D-4F6A-BB37-F2A96F46FD35}" dt="2024-10-20T00:30:27.476" v="1132" actId="20577"/>
          <ac:spMkLst>
            <pc:docMk/>
            <pc:sldMk cId="0" sldId="260"/>
            <ac:spMk id="8" creationId="{102A881A-A59C-4ACE-0278-165379875B54}"/>
          </ac:spMkLst>
        </pc:spChg>
        <pc:spChg chg="mod">
          <ac:chgData name="Sean Glass" userId="e0dd339bff3493b7" providerId="LiveId" clId="{D068A71C-A55D-4F6A-BB37-F2A96F46FD35}" dt="2024-10-20T00:23:44.554" v="1028" actId="1076"/>
          <ac:spMkLst>
            <pc:docMk/>
            <pc:sldMk cId="0" sldId="260"/>
            <ac:spMk id="174" creationId="{00000000-0000-0000-0000-000000000000}"/>
          </ac:spMkLst>
        </pc:spChg>
        <pc:spChg chg="del">
          <ac:chgData name="Sean Glass" userId="e0dd339bff3493b7" providerId="LiveId" clId="{D068A71C-A55D-4F6A-BB37-F2A96F46FD35}" dt="2024-10-20T00:15:13.396" v="938" actId="478"/>
          <ac:spMkLst>
            <pc:docMk/>
            <pc:sldMk cId="0" sldId="260"/>
            <ac:spMk id="175" creationId="{00000000-0000-0000-0000-000000000000}"/>
          </ac:spMkLst>
        </pc:spChg>
        <pc:graphicFrameChg chg="add del mod">
          <ac:chgData name="Sean Glass" userId="e0dd339bff3493b7" providerId="LiveId" clId="{D068A71C-A55D-4F6A-BB37-F2A96F46FD35}" dt="2024-10-20T00:15:56.216" v="942" actId="478"/>
          <ac:graphicFrameMkLst>
            <pc:docMk/>
            <pc:sldMk cId="0" sldId="260"/>
            <ac:graphicFrameMk id="4" creationId="{2C5F8748-1B26-AC3A-7217-385A8BD1514E}"/>
          </ac:graphicFrameMkLst>
        </pc:graphicFrameChg>
        <pc:graphicFrameChg chg="add del mod modGraphic">
          <ac:chgData name="Sean Glass" userId="e0dd339bff3493b7" providerId="LiveId" clId="{D068A71C-A55D-4F6A-BB37-F2A96F46FD35}" dt="2024-10-20T00:23:39.990" v="1026" actId="478"/>
          <ac:graphicFrameMkLst>
            <pc:docMk/>
            <pc:sldMk cId="0" sldId="260"/>
            <ac:graphicFrameMk id="5" creationId="{72E56ACD-21F2-29EA-176B-D6DEB2FF9614}"/>
          </ac:graphicFrameMkLst>
        </pc:graphicFrameChg>
      </pc:sldChg>
      <pc:sldChg chg="modSp mod modNotesTx">
        <pc:chgData name="Sean Glass" userId="e0dd339bff3493b7" providerId="LiveId" clId="{D068A71C-A55D-4F6A-BB37-F2A96F46FD35}" dt="2024-10-20T00:34:09.278" v="1219"/>
        <pc:sldMkLst>
          <pc:docMk/>
          <pc:sldMk cId="0" sldId="261"/>
        </pc:sldMkLst>
        <pc:spChg chg="mod">
          <ac:chgData name="Sean Glass" userId="e0dd339bff3493b7" providerId="LiveId" clId="{D068A71C-A55D-4F6A-BB37-F2A96F46FD35}" dt="2024-10-20T00:33:43.727" v="1218" actId="27636"/>
          <ac:spMkLst>
            <pc:docMk/>
            <pc:sldMk cId="0" sldId="261"/>
            <ac:spMk id="182" creationId="{00000000-0000-0000-0000-000000000000}"/>
          </ac:spMkLst>
        </pc:spChg>
      </pc:sldChg>
      <pc:sldChg chg="modSp mod modNotesTx">
        <pc:chgData name="Sean Glass" userId="e0dd339bff3493b7" providerId="LiveId" clId="{D068A71C-A55D-4F6A-BB37-F2A96F46FD35}" dt="2024-10-20T00:37:11.041" v="1291"/>
        <pc:sldMkLst>
          <pc:docMk/>
          <pc:sldMk cId="0" sldId="262"/>
        </pc:sldMkLst>
        <pc:spChg chg="mod">
          <ac:chgData name="Sean Glass" userId="e0dd339bff3493b7" providerId="LiveId" clId="{D068A71C-A55D-4F6A-BB37-F2A96F46FD35}" dt="2024-10-20T00:36:59.620" v="1290" actId="14100"/>
          <ac:spMkLst>
            <pc:docMk/>
            <pc:sldMk cId="0" sldId="262"/>
            <ac:spMk id="189" creationId="{00000000-0000-0000-0000-000000000000}"/>
          </ac:spMkLst>
        </pc:spChg>
      </pc:sldChg>
      <pc:sldChg chg="modNotesTx">
        <pc:chgData name="Sean Glass" userId="e0dd339bff3493b7" providerId="LiveId" clId="{D068A71C-A55D-4F6A-BB37-F2A96F46FD35}" dt="2024-10-20T01:00:53.948" v="1533" actId="20577"/>
        <pc:sldMkLst>
          <pc:docMk/>
          <pc:sldMk cId="0" sldId="264"/>
        </pc:sldMkLst>
      </pc:sldChg>
      <pc:sldChg chg="modSp mod modNotesTx">
        <pc:chgData name="Sean Glass" userId="e0dd339bff3493b7" providerId="LiveId" clId="{D068A71C-A55D-4F6A-BB37-F2A96F46FD35}" dt="2024-10-20T00:56:01.036" v="1496" actId="27636"/>
        <pc:sldMkLst>
          <pc:docMk/>
          <pc:sldMk cId="0" sldId="265"/>
        </pc:sldMkLst>
        <pc:spChg chg="mod">
          <ac:chgData name="Sean Glass" userId="e0dd339bff3493b7" providerId="LiveId" clId="{D068A71C-A55D-4F6A-BB37-F2A96F46FD35}" dt="2024-10-20T00:56:01.036" v="1496" actId="27636"/>
          <ac:spMkLst>
            <pc:docMk/>
            <pc:sldMk cId="0" sldId="265"/>
            <ac:spMk id="210" creationId="{00000000-0000-0000-0000-000000000000}"/>
          </ac:spMkLst>
        </pc:spChg>
      </pc:sldChg>
      <pc:sldChg chg="modSp mod modNotesTx">
        <pc:chgData name="Sean Glass" userId="e0dd339bff3493b7" providerId="LiveId" clId="{D068A71C-A55D-4F6A-BB37-F2A96F46FD35}" dt="2024-10-20T01:04:03.480" v="1639" actId="1076"/>
        <pc:sldMkLst>
          <pc:docMk/>
          <pc:sldMk cId="0" sldId="266"/>
        </pc:sldMkLst>
        <pc:spChg chg="mod">
          <ac:chgData name="Sean Glass" userId="e0dd339bff3493b7" providerId="LiveId" clId="{D068A71C-A55D-4F6A-BB37-F2A96F46FD35}" dt="2024-10-20T01:04:03.480" v="1639" actId="1076"/>
          <ac:spMkLst>
            <pc:docMk/>
            <pc:sldMk cId="0" sldId="266"/>
            <ac:spMk id="216" creationId="{00000000-0000-0000-0000-000000000000}"/>
          </ac:spMkLst>
        </pc:spChg>
        <pc:spChg chg="mod">
          <ac:chgData name="Sean Glass" userId="e0dd339bff3493b7" providerId="LiveId" clId="{D068A71C-A55D-4F6A-BB37-F2A96F46FD35}" dt="2024-10-20T01:04:00.127" v="1638" actId="1076"/>
          <ac:spMkLst>
            <pc:docMk/>
            <pc:sldMk cId="0" sldId="266"/>
            <ac:spMk id="217" creationId="{00000000-0000-0000-0000-000000000000}"/>
          </ac:spMkLst>
        </pc:spChg>
      </pc:sldChg>
      <pc:sldChg chg="modSp mod modNotesTx">
        <pc:chgData name="Sean Glass" userId="e0dd339bff3493b7" providerId="LiveId" clId="{D068A71C-A55D-4F6A-BB37-F2A96F46FD35}" dt="2024-10-20T01:08:18.566" v="1660" actId="1076"/>
        <pc:sldMkLst>
          <pc:docMk/>
          <pc:sldMk cId="0" sldId="267"/>
        </pc:sldMkLst>
        <pc:spChg chg="mod">
          <ac:chgData name="Sean Glass" userId="e0dd339bff3493b7" providerId="LiveId" clId="{D068A71C-A55D-4F6A-BB37-F2A96F46FD35}" dt="2024-10-20T01:08:18.566" v="1660" actId="1076"/>
          <ac:spMkLst>
            <pc:docMk/>
            <pc:sldMk cId="0" sldId="267"/>
            <ac:spMk id="224" creationId="{00000000-0000-0000-0000-000000000000}"/>
          </ac:spMkLst>
        </pc:spChg>
      </pc:sldChg>
      <pc:sldChg chg="modSp mod modNotesTx">
        <pc:chgData name="Sean Glass" userId="e0dd339bff3493b7" providerId="LiveId" clId="{D068A71C-A55D-4F6A-BB37-F2A96F46FD35}" dt="2024-10-20T01:09:37.800" v="1682" actId="27636"/>
        <pc:sldMkLst>
          <pc:docMk/>
          <pc:sldMk cId="0" sldId="268"/>
        </pc:sldMkLst>
        <pc:spChg chg="mod">
          <ac:chgData name="Sean Glass" userId="e0dd339bff3493b7" providerId="LiveId" clId="{D068A71C-A55D-4F6A-BB37-F2A96F46FD35}" dt="2024-10-20T01:09:37.800" v="1682" actId="27636"/>
          <ac:spMkLst>
            <pc:docMk/>
            <pc:sldMk cId="0" sldId="268"/>
            <ac:spMk id="231" creationId="{00000000-0000-0000-0000-000000000000}"/>
          </ac:spMkLst>
        </pc:spChg>
      </pc:sldChg>
    </pc:docChg>
  </pc:docChgLst>
  <pc:docChgLst>
    <pc:chgData name="Sean Glass" userId="e0dd339bff3493b7" providerId="LiveId" clId="{893680D0-7C47-4F4A-A1C2-3A5A994403CE}"/>
    <pc:docChg chg="undo custSel addSld delSld modSld sldOrd">
      <pc:chgData name="Sean Glass" userId="e0dd339bff3493b7" providerId="LiveId" clId="{893680D0-7C47-4F4A-A1C2-3A5A994403CE}" dt="2024-10-20T18:36:21.431" v="1051" actId="20577"/>
      <pc:docMkLst>
        <pc:docMk/>
      </pc:docMkLst>
      <pc:sldChg chg="addSp delSp modSp mod modTransition modAnim modNotesTx">
        <pc:chgData name="Sean Glass" userId="e0dd339bff3493b7" providerId="LiveId" clId="{893680D0-7C47-4F4A-A1C2-3A5A994403CE}" dt="2024-10-20T18:12:18.720" v="998"/>
        <pc:sldMkLst>
          <pc:docMk/>
          <pc:sldMk cId="0" sldId="256"/>
        </pc:sldMkLst>
        <pc:picChg chg="add del mod">
          <ac:chgData name="Sean Glass" userId="e0dd339bff3493b7" providerId="LiveId" clId="{893680D0-7C47-4F4A-A1C2-3A5A994403CE}" dt="2024-10-20T18:11:10.298" v="994"/>
          <ac:picMkLst>
            <pc:docMk/>
            <pc:sldMk cId="0" sldId="256"/>
            <ac:picMk id="4" creationId="{AC8EB260-0316-51DC-3746-196B17988951}"/>
          </ac:picMkLst>
        </pc:picChg>
        <pc:picChg chg="add del mod ord">
          <ac:chgData name="Sean Glass" userId="e0dd339bff3493b7" providerId="LiveId" clId="{893680D0-7C47-4F4A-A1C2-3A5A994403CE}" dt="2024-10-20T18:11:26.202" v="995"/>
          <ac:picMkLst>
            <pc:docMk/>
            <pc:sldMk cId="0" sldId="256"/>
            <ac:picMk id="7" creationId="{2944A555-1130-4649-6B98-205B9477844B}"/>
          </ac:picMkLst>
        </pc:picChg>
        <pc:picChg chg="add del mod">
          <ac:chgData name="Sean Glass" userId="e0dd339bff3493b7" providerId="LiveId" clId="{893680D0-7C47-4F4A-A1C2-3A5A994403CE}" dt="2024-10-20T18:12:00.599" v="997"/>
          <ac:picMkLst>
            <pc:docMk/>
            <pc:sldMk cId="0" sldId="256"/>
            <ac:picMk id="8" creationId="{A33259D9-EDC5-613C-BC84-18F7AE84B016}"/>
          </ac:picMkLst>
        </pc:picChg>
        <pc:picChg chg="add del mod ord">
          <ac:chgData name="Sean Glass" userId="e0dd339bff3493b7" providerId="LiveId" clId="{893680D0-7C47-4F4A-A1C2-3A5A994403CE}" dt="2024-10-20T18:12:18.720" v="998"/>
          <ac:picMkLst>
            <pc:docMk/>
            <pc:sldMk cId="0" sldId="256"/>
            <ac:picMk id="13" creationId="{8AA7407A-A63E-111C-2F9A-664947FA6F73}"/>
          </ac:picMkLst>
        </pc:picChg>
        <pc:picChg chg="add mod">
          <ac:chgData name="Sean Glass" userId="e0dd339bff3493b7" providerId="LiveId" clId="{893680D0-7C47-4F4A-A1C2-3A5A994403CE}" dt="2024-10-20T18:12:18.720" v="998"/>
          <ac:picMkLst>
            <pc:docMk/>
            <pc:sldMk cId="0" sldId="256"/>
            <ac:picMk id="14" creationId="{D23B55C0-5A2A-E893-FF55-80FC1F82E119}"/>
          </ac:picMkLst>
        </pc:picChg>
      </pc:sldChg>
      <pc:sldChg chg="addSp delSp modSp mod modTransition modAnim modNotesTx">
        <pc:chgData name="Sean Glass" userId="e0dd339bff3493b7" providerId="LiveId" clId="{893680D0-7C47-4F4A-A1C2-3A5A994403CE}" dt="2024-10-20T18:13:42.148" v="1002"/>
        <pc:sldMkLst>
          <pc:docMk/>
          <pc:sldMk cId="0" sldId="257"/>
        </pc:sldMkLst>
        <pc:picChg chg="add del mod">
          <ac:chgData name="Sean Glass" userId="e0dd339bff3493b7" providerId="LiveId" clId="{893680D0-7C47-4F4A-A1C2-3A5A994403CE}" dt="2024-10-20T18:12:55.487" v="1001"/>
          <ac:picMkLst>
            <pc:docMk/>
            <pc:sldMk cId="0" sldId="257"/>
            <ac:picMk id="9" creationId="{09DE9996-7DF8-5D6D-356B-BD75DCD227FD}"/>
          </ac:picMkLst>
        </pc:picChg>
        <pc:picChg chg="add del mod ord">
          <ac:chgData name="Sean Glass" userId="e0dd339bff3493b7" providerId="LiveId" clId="{893680D0-7C47-4F4A-A1C2-3A5A994403CE}" dt="2024-10-20T18:13:42.148" v="1002"/>
          <ac:picMkLst>
            <pc:docMk/>
            <pc:sldMk cId="0" sldId="257"/>
            <ac:picMk id="12" creationId="{121E9577-BBB1-D033-3837-F5C8F207E38C}"/>
          </ac:picMkLst>
        </pc:picChg>
        <pc:picChg chg="add mod">
          <ac:chgData name="Sean Glass" userId="e0dd339bff3493b7" providerId="LiveId" clId="{893680D0-7C47-4F4A-A1C2-3A5A994403CE}" dt="2024-10-20T18:13:42.148" v="1002"/>
          <ac:picMkLst>
            <pc:docMk/>
            <pc:sldMk cId="0" sldId="257"/>
            <ac:picMk id="13" creationId="{33B9F97A-E2AD-04F6-28BE-94EEC9090E0C}"/>
          </ac:picMkLst>
        </pc:picChg>
      </pc:sldChg>
      <pc:sldChg chg="addSp delSp modSp mod modTransition modAnim modNotesTx">
        <pc:chgData name="Sean Glass" userId="e0dd339bff3493b7" providerId="LiveId" clId="{893680D0-7C47-4F4A-A1C2-3A5A994403CE}" dt="2024-10-20T18:14:43.045" v="1006"/>
        <pc:sldMkLst>
          <pc:docMk/>
          <pc:sldMk cId="0" sldId="258"/>
        </pc:sldMkLst>
        <pc:graphicFrameChg chg="modGraphic">
          <ac:chgData name="Sean Glass" userId="e0dd339bff3493b7" providerId="LiveId" clId="{893680D0-7C47-4F4A-A1C2-3A5A994403CE}" dt="2024-10-20T17:32:06.373" v="430" actId="207"/>
          <ac:graphicFrameMkLst>
            <pc:docMk/>
            <pc:sldMk cId="0" sldId="258"/>
            <ac:graphicFrameMk id="161" creationId="{00000000-0000-0000-0000-000000000000}"/>
          </ac:graphicFrameMkLst>
        </pc:graphicFrameChg>
        <pc:picChg chg="add del mod">
          <ac:chgData name="Sean Glass" userId="e0dd339bff3493b7" providerId="LiveId" clId="{893680D0-7C47-4F4A-A1C2-3A5A994403CE}" dt="2024-10-20T18:14:11.476" v="1005"/>
          <ac:picMkLst>
            <pc:docMk/>
            <pc:sldMk cId="0" sldId="258"/>
            <ac:picMk id="6" creationId="{41B71293-198A-E140-0E65-CA5C117F017D}"/>
          </ac:picMkLst>
        </pc:picChg>
        <pc:picChg chg="add del mod ord">
          <ac:chgData name="Sean Glass" userId="e0dd339bff3493b7" providerId="LiveId" clId="{893680D0-7C47-4F4A-A1C2-3A5A994403CE}" dt="2024-10-20T18:14:43.045" v="1006"/>
          <ac:picMkLst>
            <pc:docMk/>
            <pc:sldMk cId="0" sldId="258"/>
            <ac:picMk id="9" creationId="{401E5685-F944-57C5-5C9F-5C43F34AC8B6}"/>
          </ac:picMkLst>
        </pc:picChg>
        <pc:picChg chg="add mod">
          <ac:chgData name="Sean Glass" userId="e0dd339bff3493b7" providerId="LiveId" clId="{893680D0-7C47-4F4A-A1C2-3A5A994403CE}" dt="2024-10-20T18:14:43.045" v="1006"/>
          <ac:picMkLst>
            <pc:docMk/>
            <pc:sldMk cId="0" sldId="258"/>
            <ac:picMk id="10" creationId="{0EC02B27-B94D-E9AF-7C8F-F170A1642B8F}"/>
          </ac:picMkLst>
        </pc:picChg>
      </pc:sldChg>
      <pc:sldChg chg="addSp modSp modNotesTx">
        <pc:chgData name="Sean Glass" userId="e0dd339bff3493b7" providerId="LiveId" clId="{893680D0-7C47-4F4A-A1C2-3A5A994403CE}" dt="2024-10-20T18:15:28.127" v="1007"/>
        <pc:sldMkLst>
          <pc:docMk/>
          <pc:sldMk cId="0" sldId="259"/>
        </pc:sldMkLst>
        <pc:picChg chg="add mod">
          <ac:chgData name="Sean Glass" userId="e0dd339bff3493b7" providerId="LiveId" clId="{893680D0-7C47-4F4A-A1C2-3A5A994403CE}" dt="2024-10-20T18:15:28.127" v="1007"/>
          <ac:picMkLst>
            <pc:docMk/>
            <pc:sldMk cId="0" sldId="259"/>
            <ac:picMk id="7" creationId="{BA833C9D-F78A-BB02-DF83-4FE354843F3D}"/>
          </ac:picMkLst>
        </pc:picChg>
      </pc:sldChg>
      <pc:sldChg chg="addSp modSp modNotesTx">
        <pc:chgData name="Sean Glass" userId="e0dd339bff3493b7" providerId="LiveId" clId="{893680D0-7C47-4F4A-A1C2-3A5A994403CE}" dt="2024-10-20T18:16:05.341" v="1008"/>
        <pc:sldMkLst>
          <pc:docMk/>
          <pc:sldMk cId="0" sldId="260"/>
        </pc:sldMkLst>
        <pc:picChg chg="add mod">
          <ac:chgData name="Sean Glass" userId="e0dd339bff3493b7" providerId="LiveId" clId="{893680D0-7C47-4F4A-A1C2-3A5A994403CE}" dt="2024-10-20T18:16:05.341" v="1008"/>
          <ac:picMkLst>
            <pc:docMk/>
            <pc:sldMk cId="0" sldId="260"/>
            <ac:picMk id="4" creationId="{44F8C8F5-A473-DF5B-8441-39D5423793DD}"/>
          </ac:picMkLst>
        </pc:picChg>
      </pc:sldChg>
      <pc:sldChg chg="addSp delSp modSp mod modTransition modAnim modNotesTx">
        <pc:chgData name="Sean Glass" userId="e0dd339bff3493b7" providerId="LiveId" clId="{893680D0-7C47-4F4A-A1C2-3A5A994403CE}" dt="2024-10-20T18:18:02.296" v="1015"/>
        <pc:sldMkLst>
          <pc:docMk/>
          <pc:sldMk cId="0" sldId="261"/>
        </pc:sldMkLst>
        <pc:spChg chg="mod">
          <ac:chgData name="Sean Glass" userId="e0dd339bff3493b7" providerId="LiveId" clId="{893680D0-7C47-4F4A-A1C2-3A5A994403CE}" dt="2024-10-20T17:36:11.263" v="541" actId="20577"/>
          <ac:spMkLst>
            <pc:docMk/>
            <pc:sldMk cId="0" sldId="261"/>
            <ac:spMk id="182" creationId="{00000000-0000-0000-0000-000000000000}"/>
          </ac:spMkLst>
        </pc:spChg>
        <pc:picChg chg="add del mod">
          <ac:chgData name="Sean Glass" userId="e0dd339bff3493b7" providerId="LiveId" clId="{893680D0-7C47-4F4A-A1C2-3A5A994403CE}" dt="2024-10-20T18:16:52.473" v="1011"/>
          <ac:picMkLst>
            <pc:docMk/>
            <pc:sldMk cId="0" sldId="261"/>
            <ac:picMk id="4" creationId="{E4CED569-4D61-F53D-D41C-FC54BBE12A0A}"/>
          </ac:picMkLst>
        </pc:picChg>
        <pc:picChg chg="add del mod ord">
          <ac:chgData name="Sean Glass" userId="e0dd339bff3493b7" providerId="LiveId" clId="{893680D0-7C47-4F4A-A1C2-3A5A994403CE}" dt="2024-10-20T18:17:24.582" v="1012"/>
          <ac:picMkLst>
            <pc:docMk/>
            <pc:sldMk cId="0" sldId="261"/>
            <ac:picMk id="7" creationId="{E32F4680-1D2E-1B77-326D-B7B5FEBF9358}"/>
          </ac:picMkLst>
        </pc:picChg>
        <pc:picChg chg="add del mod">
          <ac:chgData name="Sean Glass" userId="e0dd339bff3493b7" providerId="LiveId" clId="{893680D0-7C47-4F4A-A1C2-3A5A994403CE}" dt="2024-10-20T18:17:28.232" v="1014"/>
          <ac:picMkLst>
            <pc:docMk/>
            <pc:sldMk cId="0" sldId="261"/>
            <ac:picMk id="8" creationId="{35D0645C-E4AF-F09A-9D3F-31E373DFB3F0}"/>
          </ac:picMkLst>
        </pc:picChg>
        <pc:picChg chg="add del mod ord">
          <ac:chgData name="Sean Glass" userId="e0dd339bff3493b7" providerId="LiveId" clId="{893680D0-7C47-4F4A-A1C2-3A5A994403CE}" dt="2024-10-20T18:18:02.296" v="1015"/>
          <ac:picMkLst>
            <pc:docMk/>
            <pc:sldMk cId="0" sldId="261"/>
            <ac:picMk id="11" creationId="{FEDFEDDA-63F8-E03D-B9EF-20CD21D747C6}"/>
          </ac:picMkLst>
        </pc:picChg>
        <pc:picChg chg="add mod">
          <ac:chgData name="Sean Glass" userId="e0dd339bff3493b7" providerId="LiveId" clId="{893680D0-7C47-4F4A-A1C2-3A5A994403CE}" dt="2024-10-20T18:18:02.296" v="1015"/>
          <ac:picMkLst>
            <pc:docMk/>
            <pc:sldMk cId="0" sldId="261"/>
            <ac:picMk id="12" creationId="{AFCDCAF6-42B4-F924-EB89-58E408B27C97}"/>
          </ac:picMkLst>
        </pc:picChg>
      </pc:sldChg>
      <pc:sldChg chg="addSp delSp modSp mod modTransition modAnim modNotesTx">
        <pc:chgData name="Sean Glass" userId="e0dd339bff3493b7" providerId="LiveId" clId="{893680D0-7C47-4F4A-A1C2-3A5A994403CE}" dt="2024-10-20T18:19:20.361" v="1019"/>
        <pc:sldMkLst>
          <pc:docMk/>
          <pc:sldMk cId="0" sldId="262"/>
        </pc:sldMkLst>
        <pc:picChg chg="add del mod">
          <ac:chgData name="Sean Glass" userId="e0dd339bff3493b7" providerId="LiveId" clId="{893680D0-7C47-4F4A-A1C2-3A5A994403CE}" dt="2024-10-20T18:18:42.382" v="1018"/>
          <ac:picMkLst>
            <pc:docMk/>
            <pc:sldMk cId="0" sldId="262"/>
            <ac:picMk id="4" creationId="{AF2F0304-AC71-FC0A-CD84-611055C84798}"/>
          </ac:picMkLst>
        </pc:picChg>
        <pc:picChg chg="add del mod ord">
          <ac:chgData name="Sean Glass" userId="e0dd339bff3493b7" providerId="LiveId" clId="{893680D0-7C47-4F4A-A1C2-3A5A994403CE}" dt="2024-10-20T18:19:20.361" v="1019"/>
          <ac:picMkLst>
            <pc:docMk/>
            <pc:sldMk cId="0" sldId="262"/>
            <ac:picMk id="7" creationId="{F88F37B3-9302-5455-C85F-C705B0689DB1}"/>
          </ac:picMkLst>
        </pc:picChg>
        <pc:picChg chg="add mod">
          <ac:chgData name="Sean Glass" userId="e0dd339bff3493b7" providerId="LiveId" clId="{893680D0-7C47-4F4A-A1C2-3A5A994403CE}" dt="2024-10-20T18:19:20.361" v="1019"/>
          <ac:picMkLst>
            <pc:docMk/>
            <pc:sldMk cId="0" sldId="262"/>
            <ac:picMk id="8" creationId="{C026A1B0-29F1-153B-60C4-E1609D735C02}"/>
          </ac:picMkLst>
        </pc:picChg>
      </pc:sldChg>
      <pc:sldChg chg="addSp delSp modSp mod modNotesTx">
        <pc:chgData name="Sean Glass" userId="e0dd339bff3493b7" providerId="LiveId" clId="{893680D0-7C47-4F4A-A1C2-3A5A994403CE}" dt="2024-10-20T18:22:17.530" v="1024"/>
        <pc:sldMkLst>
          <pc:docMk/>
          <pc:sldMk cId="0" sldId="263"/>
        </pc:sldMkLst>
        <pc:spChg chg="add del mod">
          <ac:chgData name="Sean Glass" userId="e0dd339bff3493b7" providerId="LiveId" clId="{893680D0-7C47-4F4A-A1C2-3A5A994403CE}" dt="2024-10-20T17:03:56.166" v="7" actId="478"/>
          <ac:spMkLst>
            <pc:docMk/>
            <pc:sldMk cId="0" sldId="263"/>
            <ac:spMk id="3" creationId="{D6B381FA-9C77-9505-CCC1-7CA9376050F0}"/>
          </ac:spMkLst>
        </pc:spChg>
        <pc:spChg chg="mod">
          <ac:chgData name="Sean Glass" userId="e0dd339bff3493b7" providerId="LiveId" clId="{893680D0-7C47-4F4A-A1C2-3A5A994403CE}" dt="2024-10-20T17:06:36.270" v="76" actId="20577"/>
          <ac:spMkLst>
            <pc:docMk/>
            <pc:sldMk cId="0" sldId="263"/>
            <ac:spMk id="195" creationId="{00000000-0000-0000-0000-000000000000}"/>
          </ac:spMkLst>
        </pc:spChg>
        <pc:spChg chg="del mod">
          <ac:chgData name="Sean Glass" userId="e0dd339bff3493b7" providerId="LiveId" clId="{893680D0-7C47-4F4A-A1C2-3A5A994403CE}" dt="2024-10-20T17:03:52.299" v="6" actId="478"/>
          <ac:spMkLst>
            <pc:docMk/>
            <pc:sldMk cId="0" sldId="263"/>
            <ac:spMk id="196" creationId="{00000000-0000-0000-0000-000000000000}"/>
          </ac:spMkLst>
        </pc:spChg>
        <pc:picChg chg="add del">
          <ac:chgData name="Sean Glass" userId="e0dd339bff3493b7" providerId="LiveId" clId="{893680D0-7C47-4F4A-A1C2-3A5A994403CE}" dt="2024-10-20T17:04:02.617" v="9" actId="22"/>
          <ac:picMkLst>
            <pc:docMk/>
            <pc:sldMk cId="0" sldId="263"/>
            <ac:picMk id="5" creationId="{5EEFFCDD-5730-0426-50A2-4B53752031E3}"/>
          </ac:picMkLst>
        </pc:picChg>
        <pc:picChg chg="add mod">
          <ac:chgData name="Sean Glass" userId="e0dd339bff3493b7" providerId="LiveId" clId="{893680D0-7C47-4F4A-A1C2-3A5A994403CE}" dt="2024-10-20T17:10:50.348" v="175" actId="1076"/>
          <ac:picMkLst>
            <pc:docMk/>
            <pc:sldMk cId="0" sldId="263"/>
            <ac:picMk id="7" creationId="{CDA500EF-C00D-8CDC-5DDF-28A09BBDEA8A}"/>
          </ac:picMkLst>
        </pc:picChg>
        <pc:picChg chg="add mod">
          <ac:chgData name="Sean Glass" userId="e0dd339bff3493b7" providerId="LiveId" clId="{893680D0-7C47-4F4A-A1C2-3A5A994403CE}" dt="2024-10-20T17:10:41.148" v="173" actId="1076"/>
          <ac:picMkLst>
            <pc:docMk/>
            <pc:sldMk cId="0" sldId="263"/>
            <ac:picMk id="9" creationId="{C461F892-4CEB-61A4-9698-CE20EEEFF6E7}"/>
          </ac:picMkLst>
        </pc:picChg>
        <pc:picChg chg="add mod">
          <ac:chgData name="Sean Glass" userId="e0dd339bff3493b7" providerId="LiveId" clId="{893680D0-7C47-4F4A-A1C2-3A5A994403CE}" dt="2024-10-20T18:22:17.530" v="1024"/>
          <ac:picMkLst>
            <pc:docMk/>
            <pc:sldMk cId="0" sldId="263"/>
            <ac:picMk id="16" creationId="{CA32C3F6-01C9-D727-4237-E446BDA84C00}"/>
          </ac:picMkLst>
        </pc:picChg>
      </pc:sldChg>
      <pc:sldChg chg="addSp delSp modSp mod modTransition modAnim modNotesTx">
        <pc:chgData name="Sean Glass" userId="e0dd339bff3493b7" providerId="LiveId" clId="{893680D0-7C47-4F4A-A1C2-3A5A994403CE}" dt="2024-10-20T18:24:44.806" v="1036"/>
        <pc:sldMkLst>
          <pc:docMk/>
          <pc:sldMk cId="0" sldId="264"/>
        </pc:sldMkLst>
        <pc:picChg chg="add del mod">
          <ac:chgData name="Sean Glass" userId="e0dd339bff3493b7" providerId="LiveId" clId="{893680D0-7C47-4F4A-A1C2-3A5A994403CE}" dt="2024-10-20T18:24:30.189" v="1035"/>
          <ac:picMkLst>
            <pc:docMk/>
            <pc:sldMk cId="0" sldId="264"/>
            <ac:picMk id="4" creationId="{EA6EBDE2-2477-38B5-6337-9B9C3F0B2164}"/>
          </ac:picMkLst>
        </pc:picChg>
        <pc:picChg chg="add del mod ord">
          <ac:chgData name="Sean Glass" userId="e0dd339bff3493b7" providerId="LiveId" clId="{893680D0-7C47-4F4A-A1C2-3A5A994403CE}" dt="2024-10-20T18:24:44.806" v="1036"/>
          <ac:picMkLst>
            <pc:docMk/>
            <pc:sldMk cId="0" sldId="264"/>
            <ac:picMk id="7" creationId="{79BED862-8C60-08FA-0399-BA8F8ACC3112}"/>
          </ac:picMkLst>
        </pc:picChg>
        <pc:picChg chg="add mod">
          <ac:chgData name="Sean Glass" userId="e0dd339bff3493b7" providerId="LiveId" clId="{893680D0-7C47-4F4A-A1C2-3A5A994403CE}" dt="2024-10-20T18:24:44.806" v="1036"/>
          <ac:picMkLst>
            <pc:docMk/>
            <pc:sldMk cId="0" sldId="264"/>
            <ac:picMk id="8" creationId="{BB8F2068-2AC8-1E44-11D9-F2A0B33A0BCF}"/>
          </ac:picMkLst>
        </pc:picChg>
      </pc:sldChg>
      <pc:sldChg chg="addSp delSp modSp mod modTransition modAnim modNotesTx">
        <pc:chgData name="Sean Glass" userId="e0dd339bff3493b7" providerId="LiveId" clId="{893680D0-7C47-4F4A-A1C2-3A5A994403CE}" dt="2024-10-20T18:36:21.431" v="1051" actId="20577"/>
        <pc:sldMkLst>
          <pc:docMk/>
          <pc:sldMk cId="0" sldId="265"/>
        </pc:sldMkLst>
        <pc:picChg chg="add del mod">
          <ac:chgData name="Sean Glass" userId="e0dd339bff3493b7" providerId="LiveId" clId="{893680D0-7C47-4F4A-A1C2-3A5A994403CE}" dt="2024-10-20T18:25:07.317" v="1039"/>
          <ac:picMkLst>
            <pc:docMk/>
            <pc:sldMk cId="0" sldId="265"/>
            <ac:picMk id="4" creationId="{20839B8C-6FB2-9A02-4E39-13ED067558F6}"/>
          </ac:picMkLst>
        </pc:picChg>
        <pc:picChg chg="add del mod ord">
          <ac:chgData name="Sean Glass" userId="e0dd339bff3493b7" providerId="LiveId" clId="{893680D0-7C47-4F4A-A1C2-3A5A994403CE}" dt="2024-10-20T18:25:55.985" v="1040"/>
          <ac:picMkLst>
            <pc:docMk/>
            <pc:sldMk cId="0" sldId="265"/>
            <ac:picMk id="7" creationId="{5D1A1D6D-945F-76AD-8538-1220AAA619FA}"/>
          </ac:picMkLst>
        </pc:picChg>
        <pc:picChg chg="add del mod">
          <ac:chgData name="Sean Glass" userId="e0dd339bff3493b7" providerId="LiveId" clId="{893680D0-7C47-4F4A-A1C2-3A5A994403CE}" dt="2024-10-20T18:26:02.127" v="1042"/>
          <ac:picMkLst>
            <pc:docMk/>
            <pc:sldMk cId="0" sldId="265"/>
            <ac:picMk id="8" creationId="{3CAA4335-B024-E95B-9F7C-C90D10775BE3}"/>
          </ac:picMkLst>
        </pc:picChg>
        <pc:picChg chg="add del mod ord">
          <ac:chgData name="Sean Glass" userId="e0dd339bff3493b7" providerId="LiveId" clId="{893680D0-7C47-4F4A-A1C2-3A5A994403CE}" dt="2024-10-20T18:26:51.260" v="1043"/>
          <ac:picMkLst>
            <pc:docMk/>
            <pc:sldMk cId="0" sldId="265"/>
            <ac:picMk id="11" creationId="{10497093-5449-4AF2-C3ED-9D98E30A4D9D}"/>
          </ac:picMkLst>
        </pc:picChg>
        <pc:picChg chg="add mod">
          <ac:chgData name="Sean Glass" userId="e0dd339bff3493b7" providerId="LiveId" clId="{893680D0-7C47-4F4A-A1C2-3A5A994403CE}" dt="2024-10-20T18:26:51.260" v="1043"/>
          <ac:picMkLst>
            <pc:docMk/>
            <pc:sldMk cId="0" sldId="265"/>
            <ac:picMk id="12" creationId="{A5C69930-71AA-0906-6850-150750AED99E}"/>
          </ac:picMkLst>
        </pc:picChg>
      </pc:sldChg>
      <pc:sldChg chg="addSp modSp modNotesTx">
        <pc:chgData name="Sean Glass" userId="e0dd339bff3493b7" providerId="LiveId" clId="{893680D0-7C47-4F4A-A1C2-3A5A994403CE}" dt="2024-10-20T18:27:35.842" v="1044"/>
        <pc:sldMkLst>
          <pc:docMk/>
          <pc:sldMk cId="0" sldId="266"/>
        </pc:sldMkLst>
        <pc:picChg chg="add mod">
          <ac:chgData name="Sean Glass" userId="e0dd339bff3493b7" providerId="LiveId" clId="{893680D0-7C47-4F4A-A1C2-3A5A994403CE}" dt="2024-10-20T18:27:35.842" v="1044"/>
          <ac:picMkLst>
            <pc:docMk/>
            <pc:sldMk cId="0" sldId="266"/>
            <ac:picMk id="4" creationId="{223A356F-7907-5D01-DD4B-6FB9CCFA7D03}"/>
          </ac:picMkLst>
        </pc:picChg>
      </pc:sldChg>
      <pc:sldChg chg="addSp modSp modNotesTx">
        <pc:chgData name="Sean Glass" userId="e0dd339bff3493b7" providerId="LiveId" clId="{893680D0-7C47-4F4A-A1C2-3A5A994403CE}" dt="2024-10-20T18:28:14.221" v="1045"/>
        <pc:sldMkLst>
          <pc:docMk/>
          <pc:sldMk cId="0" sldId="267"/>
        </pc:sldMkLst>
        <pc:picChg chg="add mod">
          <ac:chgData name="Sean Glass" userId="e0dd339bff3493b7" providerId="LiveId" clId="{893680D0-7C47-4F4A-A1C2-3A5A994403CE}" dt="2024-10-20T18:28:14.221" v="1045"/>
          <ac:picMkLst>
            <pc:docMk/>
            <pc:sldMk cId="0" sldId="267"/>
            <ac:picMk id="4" creationId="{4FD9CD08-64EB-FEAE-FAF4-61416642DBCA}"/>
          </ac:picMkLst>
        </pc:picChg>
      </pc:sldChg>
      <pc:sldChg chg="addSp delSp modSp mod modTransition modAnim modNotesTx">
        <pc:chgData name="Sean Glass" userId="e0dd339bff3493b7" providerId="LiveId" clId="{893680D0-7C47-4F4A-A1C2-3A5A994403CE}" dt="2024-10-20T18:29:05.883" v="1049"/>
        <pc:sldMkLst>
          <pc:docMk/>
          <pc:sldMk cId="0" sldId="268"/>
        </pc:sldMkLst>
        <pc:picChg chg="add del mod">
          <ac:chgData name="Sean Glass" userId="e0dd339bff3493b7" providerId="LiveId" clId="{893680D0-7C47-4F4A-A1C2-3A5A994403CE}" dt="2024-10-20T18:28:38.908" v="1048"/>
          <ac:picMkLst>
            <pc:docMk/>
            <pc:sldMk cId="0" sldId="268"/>
            <ac:picMk id="4" creationId="{60C060C3-0951-58AD-4049-4C7ACAD07736}"/>
          </ac:picMkLst>
        </pc:picChg>
        <pc:picChg chg="add del mod ord">
          <ac:chgData name="Sean Glass" userId="e0dd339bff3493b7" providerId="LiveId" clId="{893680D0-7C47-4F4A-A1C2-3A5A994403CE}" dt="2024-10-20T18:29:05.883" v="1049"/>
          <ac:picMkLst>
            <pc:docMk/>
            <pc:sldMk cId="0" sldId="268"/>
            <ac:picMk id="7" creationId="{EC1D0233-A065-1DE2-6E15-77554E025E3E}"/>
          </ac:picMkLst>
        </pc:picChg>
        <pc:picChg chg="add mod">
          <ac:chgData name="Sean Glass" userId="e0dd339bff3493b7" providerId="LiveId" clId="{893680D0-7C47-4F4A-A1C2-3A5A994403CE}" dt="2024-10-20T18:29:05.883" v="1049"/>
          <ac:picMkLst>
            <pc:docMk/>
            <pc:sldMk cId="0" sldId="268"/>
            <ac:picMk id="8" creationId="{D19E3425-4D0A-6A9A-6DE4-31A1722F060F}"/>
          </ac:picMkLst>
        </pc:picChg>
      </pc:sldChg>
      <pc:sldChg chg="del">
        <pc:chgData name="Sean Glass" userId="e0dd339bff3493b7" providerId="LiveId" clId="{893680D0-7C47-4F4A-A1C2-3A5A994403CE}" dt="2024-10-20T17:22:08.214" v="211" actId="47"/>
        <pc:sldMkLst>
          <pc:docMk/>
          <pc:sldMk cId="0" sldId="269"/>
        </pc:sldMkLst>
      </pc:sldChg>
      <pc:sldChg chg="add del">
        <pc:chgData name="Sean Glass" userId="e0dd339bff3493b7" providerId="LiveId" clId="{893680D0-7C47-4F4A-A1C2-3A5A994403CE}" dt="2024-10-20T17:01:42.092" v="1" actId="2696"/>
        <pc:sldMkLst>
          <pc:docMk/>
          <pc:sldMk cId="1375915993" sldId="270"/>
        </pc:sldMkLst>
      </pc:sldChg>
      <pc:sldChg chg="add del">
        <pc:chgData name="Sean Glass" userId="e0dd339bff3493b7" providerId="LiveId" clId="{893680D0-7C47-4F4A-A1C2-3A5A994403CE}" dt="2024-10-20T17:04:06.953" v="10" actId="47"/>
        <pc:sldMkLst>
          <pc:docMk/>
          <pc:sldMk cId="1756389264" sldId="270"/>
        </pc:sldMkLst>
      </pc:sldChg>
      <pc:sldChg chg="addSp delSp modSp add mod modTransition modAnim modNotesTx">
        <pc:chgData name="Sean Glass" userId="e0dd339bff3493b7" providerId="LiveId" clId="{893680D0-7C47-4F4A-A1C2-3A5A994403CE}" dt="2024-10-20T18:24:10.779" v="1032"/>
        <pc:sldMkLst>
          <pc:docMk/>
          <pc:sldMk cId="2793252997" sldId="270"/>
        </pc:sldMkLst>
        <pc:spChg chg="mod">
          <ac:chgData name="Sean Glass" userId="e0dd339bff3493b7" providerId="LiveId" clId="{893680D0-7C47-4F4A-A1C2-3A5A994403CE}" dt="2024-10-20T17:07:55.488" v="160" actId="14100"/>
          <ac:spMkLst>
            <pc:docMk/>
            <pc:sldMk cId="2793252997" sldId="270"/>
            <ac:spMk id="195" creationId="{00000000-0000-0000-0000-000000000000}"/>
          </ac:spMkLst>
        </pc:spChg>
        <pc:picChg chg="add mod">
          <ac:chgData name="Sean Glass" userId="e0dd339bff3493b7" providerId="LiveId" clId="{893680D0-7C47-4F4A-A1C2-3A5A994403CE}" dt="2024-10-20T17:11:54.394" v="190" actId="1076"/>
          <ac:picMkLst>
            <pc:docMk/>
            <pc:sldMk cId="2793252997" sldId="270"/>
            <ac:picMk id="3" creationId="{80F5DA39-EC79-5121-3218-49E2AB460602}"/>
          </ac:picMkLst>
        </pc:picChg>
        <pc:picChg chg="add mod">
          <ac:chgData name="Sean Glass" userId="e0dd339bff3493b7" providerId="LiveId" clId="{893680D0-7C47-4F4A-A1C2-3A5A994403CE}" dt="2024-10-20T17:11:39.359" v="185" actId="1076"/>
          <ac:picMkLst>
            <pc:docMk/>
            <pc:sldMk cId="2793252997" sldId="270"/>
            <ac:picMk id="5" creationId="{48EF4028-64AE-6A16-0544-6A821C802B17}"/>
          </ac:picMkLst>
        </pc:picChg>
        <pc:picChg chg="add del mod">
          <ac:chgData name="Sean Glass" userId="e0dd339bff3493b7" providerId="LiveId" clId="{893680D0-7C47-4F4A-A1C2-3A5A994403CE}" dt="2024-10-20T18:23:25.132" v="1031"/>
          <ac:picMkLst>
            <pc:docMk/>
            <pc:sldMk cId="2793252997" sldId="270"/>
            <ac:picMk id="8" creationId="{4960E2CF-D01E-79FC-6F1E-B77323DD3D74}"/>
          </ac:picMkLst>
        </pc:picChg>
        <pc:picChg chg="add del mod ord">
          <ac:chgData name="Sean Glass" userId="e0dd339bff3493b7" providerId="LiveId" clId="{893680D0-7C47-4F4A-A1C2-3A5A994403CE}" dt="2024-10-20T18:24:10.779" v="1032"/>
          <ac:picMkLst>
            <pc:docMk/>
            <pc:sldMk cId="2793252997" sldId="270"/>
            <ac:picMk id="11" creationId="{CF1A93D2-A637-0095-1281-7BD709393C91}"/>
          </ac:picMkLst>
        </pc:picChg>
        <pc:picChg chg="add mod">
          <ac:chgData name="Sean Glass" userId="e0dd339bff3493b7" providerId="LiveId" clId="{893680D0-7C47-4F4A-A1C2-3A5A994403CE}" dt="2024-10-20T18:24:10.779" v="1032"/>
          <ac:picMkLst>
            <pc:docMk/>
            <pc:sldMk cId="2793252997" sldId="270"/>
            <ac:picMk id="12" creationId="{6844DD96-28B1-9061-F337-C070A3B87673}"/>
          </ac:picMkLst>
        </pc:picChg>
      </pc:sldChg>
      <pc:sldChg chg="add del">
        <pc:chgData name="Sean Glass" userId="e0dd339bff3493b7" providerId="LiveId" clId="{893680D0-7C47-4F4A-A1C2-3A5A994403CE}" dt="2024-10-20T17:04:09.052" v="11" actId="47"/>
        <pc:sldMkLst>
          <pc:docMk/>
          <pc:sldMk cId="122838738" sldId="271"/>
        </pc:sldMkLst>
      </pc:sldChg>
      <pc:sldChg chg="addSp delSp modSp add mod modTransition modAnim modNotesTx">
        <pc:chgData name="Sean Glass" userId="e0dd339bff3493b7" providerId="LiveId" clId="{893680D0-7C47-4F4A-A1C2-3A5A994403CE}" dt="2024-10-20T18:23:12.962" v="1028"/>
        <pc:sldMkLst>
          <pc:docMk/>
          <pc:sldMk cId="1614536033" sldId="271"/>
        </pc:sldMkLst>
        <pc:spChg chg="mod">
          <ac:chgData name="Sean Glass" userId="e0dd339bff3493b7" providerId="LiveId" clId="{893680D0-7C47-4F4A-A1C2-3A5A994403CE}" dt="2024-10-20T17:07:13.381" v="102" actId="20577"/>
          <ac:spMkLst>
            <pc:docMk/>
            <pc:sldMk cId="1614536033" sldId="271"/>
            <ac:spMk id="195" creationId="{00000000-0000-0000-0000-000000000000}"/>
          </ac:spMkLst>
        </pc:spChg>
        <pc:picChg chg="add mod">
          <ac:chgData name="Sean Glass" userId="e0dd339bff3493b7" providerId="LiveId" clId="{893680D0-7C47-4F4A-A1C2-3A5A994403CE}" dt="2024-10-20T17:11:27.090" v="183" actId="1076"/>
          <ac:picMkLst>
            <pc:docMk/>
            <pc:sldMk cId="1614536033" sldId="271"/>
            <ac:picMk id="3" creationId="{A4A1A140-F314-D4EE-D312-6AA645186ACA}"/>
          </ac:picMkLst>
        </pc:picChg>
        <pc:picChg chg="add mod">
          <ac:chgData name="Sean Glass" userId="e0dd339bff3493b7" providerId="LiveId" clId="{893680D0-7C47-4F4A-A1C2-3A5A994403CE}" dt="2024-10-20T17:11:24.055" v="182" actId="1076"/>
          <ac:picMkLst>
            <pc:docMk/>
            <pc:sldMk cId="1614536033" sldId="271"/>
            <ac:picMk id="5" creationId="{2B28926C-8D6E-FA79-5C34-E4F43C53B07C}"/>
          </ac:picMkLst>
        </pc:picChg>
        <pc:picChg chg="add del mod">
          <ac:chgData name="Sean Glass" userId="e0dd339bff3493b7" providerId="LiveId" clId="{893680D0-7C47-4F4A-A1C2-3A5A994403CE}" dt="2024-10-20T18:22:30.514" v="1027"/>
          <ac:picMkLst>
            <pc:docMk/>
            <pc:sldMk cId="1614536033" sldId="271"/>
            <ac:picMk id="8" creationId="{681B15C2-0125-BF6C-C350-F602D8B1B953}"/>
          </ac:picMkLst>
        </pc:picChg>
        <pc:picChg chg="add del mod ord">
          <ac:chgData name="Sean Glass" userId="e0dd339bff3493b7" providerId="LiveId" clId="{893680D0-7C47-4F4A-A1C2-3A5A994403CE}" dt="2024-10-20T18:23:12.962" v="1028"/>
          <ac:picMkLst>
            <pc:docMk/>
            <pc:sldMk cId="1614536033" sldId="271"/>
            <ac:picMk id="11" creationId="{A4C274C4-F0FA-0B3E-055A-57588428E1D1}"/>
          </ac:picMkLst>
        </pc:picChg>
        <pc:picChg chg="add mod">
          <ac:chgData name="Sean Glass" userId="e0dd339bff3493b7" providerId="LiveId" clId="{893680D0-7C47-4F4A-A1C2-3A5A994403CE}" dt="2024-10-20T18:23:12.962" v="1028"/>
          <ac:picMkLst>
            <pc:docMk/>
            <pc:sldMk cId="1614536033" sldId="271"/>
            <ac:picMk id="12" creationId="{ED697B1F-D21F-C498-5C55-0DCA8303519D}"/>
          </ac:picMkLst>
        </pc:picChg>
      </pc:sldChg>
      <pc:sldChg chg="add del">
        <pc:chgData name="Sean Glass" userId="e0dd339bff3493b7" providerId="LiveId" clId="{893680D0-7C47-4F4A-A1C2-3A5A994403CE}" dt="2024-10-20T17:04:10.029" v="12" actId="47"/>
        <pc:sldMkLst>
          <pc:docMk/>
          <pc:sldMk cId="124460780" sldId="272"/>
        </pc:sldMkLst>
      </pc:sldChg>
      <pc:sldChg chg="addSp delSp modSp add mod ord modTransition modAnim modNotesTx">
        <pc:chgData name="Sean Glass" userId="e0dd339bff3493b7" providerId="LiveId" clId="{893680D0-7C47-4F4A-A1C2-3A5A994403CE}" dt="2024-10-20T18:21:16.469" v="1023"/>
        <pc:sldMkLst>
          <pc:docMk/>
          <pc:sldMk cId="3569636740" sldId="272"/>
        </pc:sldMkLst>
        <pc:spChg chg="mod">
          <ac:chgData name="Sean Glass" userId="e0dd339bff3493b7" providerId="LiveId" clId="{893680D0-7C47-4F4A-A1C2-3A5A994403CE}" dt="2024-10-20T17:05:24.965" v="54" actId="20577"/>
          <ac:spMkLst>
            <pc:docMk/>
            <pc:sldMk cId="3569636740" sldId="272"/>
            <ac:spMk id="195" creationId="{00000000-0000-0000-0000-000000000000}"/>
          </ac:spMkLst>
        </pc:spChg>
        <pc:picChg chg="add mod">
          <ac:chgData name="Sean Glass" userId="e0dd339bff3493b7" providerId="LiveId" clId="{893680D0-7C47-4F4A-A1C2-3A5A994403CE}" dt="2024-10-20T17:10:28.788" v="171" actId="1076"/>
          <ac:picMkLst>
            <pc:docMk/>
            <pc:sldMk cId="3569636740" sldId="272"/>
            <ac:picMk id="3" creationId="{B66065F5-1FC8-CBD3-103D-A1BC33228185}"/>
          </ac:picMkLst>
        </pc:picChg>
        <pc:picChg chg="add mod">
          <ac:chgData name="Sean Glass" userId="e0dd339bff3493b7" providerId="LiveId" clId="{893680D0-7C47-4F4A-A1C2-3A5A994403CE}" dt="2024-10-20T17:10:20.181" v="168" actId="1076"/>
          <ac:picMkLst>
            <pc:docMk/>
            <pc:sldMk cId="3569636740" sldId="272"/>
            <ac:picMk id="5" creationId="{C1D04CFC-6E4B-407D-367C-79104DAB14C6}"/>
          </ac:picMkLst>
        </pc:picChg>
        <pc:picChg chg="add del mod">
          <ac:chgData name="Sean Glass" userId="e0dd339bff3493b7" providerId="LiveId" clId="{893680D0-7C47-4F4A-A1C2-3A5A994403CE}" dt="2024-10-20T18:20:13.537" v="1022"/>
          <ac:picMkLst>
            <pc:docMk/>
            <pc:sldMk cId="3569636740" sldId="272"/>
            <ac:picMk id="8" creationId="{4B76E4F0-1BD6-7BB2-F0DA-44858E2F82F5}"/>
          </ac:picMkLst>
        </pc:picChg>
        <pc:picChg chg="add del mod ord">
          <ac:chgData name="Sean Glass" userId="e0dd339bff3493b7" providerId="LiveId" clId="{893680D0-7C47-4F4A-A1C2-3A5A994403CE}" dt="2024-10-20T18:21:16.469" v="1023"/>
          <ac:picMkLst>
            <pc:docMk/>
            <pc:sldMk cId="3569636740" sldId="272"/>
            <ac:picMk id="11" creationId="{57F4E259-1D3B-832E-4525-61ACED5403C1}"/>
          </ac:picMkLst>
        </pc:picChg>
        <pc:picChg chg="add mod">
          <ac:chgData name="Sean Glass" userId="e0dd339bff3493b7" providerId="LiveId" clId="{893680D0-7C47-4F4A-A1C2-3A5A994403CE}" dt="2024-10-20T18:21:16.469" v="1023"/>
          <ac:picMkLst>
            <pc:docMk/>
            <pc:sldMk cId="3569636740" sldId="272"/>
            <ac:picMk id="12" creationId="{06EE0768-92ED-36ED-E92F-615E335AA57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Hello everyone! My name is Sean and today I will be presenting </a:t>
            </a:r>
            <a:r>
              <a:rPr lang="en-US" b="0" i="0" dirty="0">
                <a:solidFill>
                  <a:srgbClr val="565A5C"/>
                </a:solidFill>
                <a:effectLst/>
                <a:latin typeface="Lato" panose="020F0502020204030203" pitchFamily="34" charset="0"/>
              </a:rPr>
              <a:t>the Green Pace security policy guide and will be providing implementation guidelines and recommendations for maintaining it in the future.</a:t>
            </a: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unit test checks whether the collection can successfully store and maintain multiple unique values. In this test, we use the </a:t>
            </a:r>
            <a:r>
              <a:rPr lang="en-US" dirty="0" err="1"/>
              <a:t>push_back</a:t>
            </a:r>
            <a:r>
              <a:rPr lang="en-US" dirty="0"/>
              <a:t> method to add three distinct values of 10, 20, and 30 to the collection. After adding the values, we use the ASSERT_EQ macro to verify that the values are correctly stored at the expected indices. Specifically, we check that:</a:t>
            </a:r>
          </a:p>
          <a:p>
            <a:pPr marL="0" lvl="0" indent="0" algn="l" rtl="0">
              <a:lnSpc>
                <a:spcPct val="100000"/>
              </a:lnSpc>
              <a:spcBef>
                <a:spcPts val="0"/>
              </a:spcBef>
              <a:spcAft>
                <a:spcPts val="0"/>
              </a:spcAft>
              <a:buSzPts val="1100"/>
              <a:buNone/>
            </a:pPr>
            <a:r>
              <a:rPr lang="en-US" dirty="0"/>
              <a:t>The value at index 0 is 10,</a:t>
            </a:r>
          </a:p>
          <a:p>
            <a:pPr marL="0" lvl="0" indent="0" algn="l" rtl="0">
              <a:lnSpc>
                <a:spcPct val="100000"/>
              </a:lnSpc>
              <a:spcBef>
                <a:spcPts val="0"/>
              </a:spcBef>
              <a:spcAft>
                <a:spcPts val="0"/>
              </a:spcAft>
              <a:buSzPts val="1100"/>
              <a:buNone/>
            </a:pPr>
            <a:r>
              <a:rPr lang="en-US" dirty="0"/>
              <a:t>The value at index 1 is 20, and</a:t>
            </a:r>
          </a:p>
          <a:p>
            <a:pPr marL="0" lvl="0" indent="0" algn="l" rtl="0">
              <a:lnSpc>
                <a:spcPct val="100000"/>
              </a:lnSpc>
              <a:spcBef>
                <a:spcPts val="0"/>
              </a:spcBef>
              <a:spcAft>
                <a:spcPts val="0"/>
              </a:spcAft>
              <a:buSzPts val="1100"/>
              <a:buNone/>
            </a:pPr>
            <a:r>
              <a:rPr lang="en-US" dirty="0"/>
              <a:t>The value at index 2 is 30.</a:t>
            </a:r>
          </a:p>
          <a:p>
            <a:pPr marL="0" lvl="0" indent="0" algn="l" rtl="0">
              <a:lnSpc>
                <a:spcPct val="100000"/>
              </a:lnSpc>
              <a:spcBef>
                <a:spcPts val="0"/>
              </a:spcBef>
              <a:spcAft>
                <a:spcPts val="0"/>
              </a:spcAft>
              <a:buSzPts val="1100"/>
              <a:buNone/>
            </a:pPr>
            <a:r>
              <a:rPr lang="en-US" dirty="0"/>
              <a:t>This test ensures that the collection can not only hold multiple unique values but also that it maintains the correct order of these values. </a:t>
            </a:r>
            <a:endParaRPr dirty="0"/>
          </a:p>
        </p:txBody>
      </p:sp>
    </p:spTree>
    <p:extLst>
      <p:ext uri="{BB962C8B-B14F-4D97-AF65-F5344CB8AC3E}">
        <p14:creationId xmlns:p14="http://schemas.microsoft.com/office/powerpoint/2010/main" val="3407797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dirty="0"/>
              <a:t>This unit test checks whether the collection correctly throws an exception when attempting to access an invalid negative index. This is an important negative test case to ensure that invalid operations are properly handled. The ASSERT_THROW macro is used here to verify that when the method at(-1) is called, an </a:t>
            </a:r>
            <a:r>
              <a:rPr lang="en-US" dirty="0" err="1"/>
              <a:t>out_of_range</a:t>
            </a:r>
            <a:r>
              <a:rPr lang="en-US" dirty="0"/>
              <a:t> exception is thrown. This ensures that the collection protects against accessing elements using invalid negative indices, which could lead to undefined behavior or crashes. By confirming that the collection throws the appropriate exception, we reinforce robust error handling and prevent invalid accesses to the data structure. </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793314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diagram illustrates how automation is integrated throughout the </a:t>
            </a:r>
            <a:r>
              <a:rPr lang="en-US" dirty="0" err="1"/>
              <a:t>DevSecOps</a:t>
            </a:r>
            <a:r>
              <a:rPr lang="en-US" dirty="0"/>
              <a:t> pipeline. The next slide discusses this integration. </a:t>
            </a: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In pre-production, automation starts with threat modeling and static analysis tools during the design and build phases. These tools catch vulnerabilities early. In testing, automated dynamic testing is used to simulate attacks and verify application security before moving to production. In production, continuous monitoring tools automatically detect and log potential threats, keeping the system secure in real time. In post-production, automated incident response tools isolate threats and restore the system to a secure state, ensuring minimal downtime. Automation ensures that security is continuously integrated at every stage, keeping the system secure throughout its lifecycle.</a:t>
            </a: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 main problem with delaying the implementation of security automation is that vulnerabilities may go undetected, increasing the risk of breaches. By acting now and integrating automated security tools, we can greatly reduce manual testing effort, improve security, and catch vulnerabilities early in the process. Waiting to implement these measures not only increases the likelihood of a breach but also raises recovery costs in the event of an attack. Acting now provides a stronger security posture, lower long-term costs, and a more efficient development process with proactive threat mitigation.</a:t>
            </a: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Despite the strong security measures, there are still gaps that need to be addressed. It is important to implement security tests in the continuous integration pipeline to ensure vulnerabilities are automatically detected with every code change. Input validation coverage should also be expanded, and fuzz testing should be included to catch unexpected inputs. It is also necessary to automate our incident response processes even more to ensure quicker containment and mitigation of potential threats.</a:t>
            </a: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In the future, adopting more comprehensive secure coding standards will ensure that best practices are applied consistently throughout development. Enhancing threat modeling and risk assessment will make the system more adaptive to new threats. Continuous education for the team on the latest security strategies and vulnerabilities will also help Green Pace to stay ahead of emerging risks.</a:t>
            </a: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dirty="0"/>
              <a:t>The purpose of this security policy is to address potential vulnerabilities in code development and in system architecture. By standardizing secure coding practices, we can greatly reduce the risk of vulnerabilities such as SQL injection, buffer overflows, and other critical risks. To support our defense-in-depth best practice, this policy introduces multiple layers of protection. From code-level security, such as input validation and encryption, to system-level protections like network and endpoint security, each layer adds to the overall strength of our defense. The diagram shows how different security layers interconnect to provide comprehensive protection.</a:t>
            </a:r>
          </a:p>
          <a:p>
            <a:pPr marL="0" lvl="0" indent="0" algn="l" rtl="0">
              <a:lnSpc>
                <a:spcPct val="100000"/>
              </a:lnSpc>
              <a:spcBef>
                <a:spcPts val="0"/>
              </a:spcBef>
              <a:spcAft>
                <a:spcPts val="0"/>
              </a:spcAft>
              <a:buSzPts val="1100"/>
              <a:buNone/>
            </a:pP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Threats Matrix categorizes the risks based on likelihood and priority. As you can see, some issues like buffer overflows and SQL injection are both likely and high priority due to their severe consequences. On the other hand, resource management and error handling pose a lower risk to overall system security. This matrix allows us to prioritize our efforts based on where vulnerabilities are most likely to occur and cause damage.</a:t>
            </a: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These are the 10 core principles that guide our security policy. Each principle has been aligned with specific coding standards to ensure that we follow best practices in our development process. For example, the first principle of 'Validate Input Data' aligns with standards that address input validation like preventing buffer overflows and SQL injections. Similarly, 'Heed Compiler Warnings' ensures we catch vulnerabilities that have been flagged by the compiler early in the development process.</a:t>
            </a: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These coding standards are prioritized based on the severity of the vulnerability and the potential impact. High-priority issues, such as SQL injection and buffer overflow, are addressed first because they pose the greatest security risk. Medium-priority standards focus on system stability and resource management, while low-priority items like string correctness pose less immediate risk.</a:t>
            </a: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Our encryption strategy covers three key areas: encryption in flight, encryption at rest, and encryption in use. Encryption in flight secures data during transmission using protocols like TLS or SSL, encryption at rest protects stored data by using strong encryption algorithms, and encryption in use secures data while it's being processed in memory. Together, these measures ensure the confidentiality and integrity of data throughout its lifecycle.</a:t>
            </a: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 Triple-A framework consists of three key policies: authentication, authorization, and accounting. Authentication verifies user identities, requiring strong methods such as multi-factor authentication. Authorization controls access to resources based on user roles, ensuring adherence to the principle of least privilege. Accounting tracks user activities and system access to provide a trail for security analysis. Together, these policies ensure secure access control and accountability within our systems.</a:t>
            </a: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dirty="0"/>
              <a:t>Now, we are going to look at some of the unit tests we have created to ensure the system maintains security. In this unit test, we are testing whether the smart pointer for a collection is initialized properly when the collection is created. The test uses the </a:t>
            </a:r>
            <a:r>
              <a:rPr lang="en-US" b="0" dirty="0" err="1"/>
              <a:t>GoogleTest</a:t>
            </a:r>
            <a:r>
              <a:rPr lang="en-US" dirty="0"/>
              <a:t> framework. The ASSERT_TRUE macro checks whether the collection object was successfully created, ensuring that it's not null. The ASSERT_NE macro is used to verify that the smart pointer inside the collection is not equal to </a:t>
            </a:r>
            <a:r>
              <a:rPr lang="en-US" dirty="0" err="1"/>
              <a:t>nullptr</a:t>
            </a:r>
            <a:r>
              <a:rPr lang="en-US" dirty="0"/>
              <a:t>, confirming that the pointer is correctly pointing to the collection.</a:t>
            </a:r>
          </a:p>
          <a:p>
            <a:pPr marL="158750" indent="0">
              <a:buNone/>
            </a:pPr>
            <a:r>
              <a:rPr lang="en-US" dirty="0"/>
              <a:t>If this test passes, it indicates that our collection is initialized properly and doesn't have null references when the collection is empty. By ensuring that smart pointers are valid upon initialization, we prevent potential null pointer dereference errors, which could otherwise lead to crashes or undefined behavior in our program. </a:t>
            </a:r>
            <a:endParaRPr dirty="0"/>
          </a:p>
        </p:txBody>
      </p:sp>
    </p:spTree>
    <p:extLst>
      <p:ext uri="{BB962C8B-B14F-4D97-AF65-F5344CB8AC3E}">
        <p14:creationId xmlns:p14="http://schemas.microsoft.com/office/powerpoint/2010/main" val="3406372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In this unit test, we are verifying that we can successfully add an element to an initially empty collection. First, we check that the collection is empty using the ASSERT_TRUE macro to confirm that it returns true for the empty() method and the size of the collection is 0. Next, we simulate adding a single element to the collection using the </a:t>
            </a:r>
            <a:r>
              <a:rPr lang="en-US" dirty="0" err="1"/>
              <a:t>add_entries</a:t>
            </a:r>
            <a:r>
              <a:rPr lang="en-US" dirty="0"/>
              <a:t>(1) method. After adding the entry, we confirm that the collection is no longer empty using ASSERT_FALSE, verifying that the empty() method now returns false. We also use ASSERT_EQ to check that the size of the collection has increased to 1, ensuring the addition of the element was successful. This test confirms that the collection’s behavior for adding elements is functioning as expected. </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0.m4a"/><Relationship Id="rId7" Type="http://schemas.openxmlformats.org/officeDocument/2006/relationships/image" Target="../media/image10.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audio" Target="../media/media11.m4a"/><Relationship Id="rId7" Type="http://schemas.openxmlformats.org/officeDocument/2006/relationships/image" Target="../media/image12.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14.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9.m4a"/><Relationship Id="rId7" Type="http://schemas.openxmlformats.org/officeDocument/2006/relationships/image" Target="../media/image8.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Sean Glass</a:t>
            </a:r>
          </a:p>
          <a:p>
            <a:pPr marL="0" lvl="0" indent="0" algn="l" rtl="0">
              <a:lnSpc>
                <a:spcPct val="70000"/>
              </a:lnSpc>
              <a:spcBef>
                <a:spcPts val="1000"/>
              </a:spcBef>
              <a:spcAft>
                <a:spcPts val="0"/>
              </a:spcAft>
              <a:buClr>
                <a:schemeClr val="lt1"/>
              </a:buClr>
              <a:buSzPts val="1850"/>
              <a:buNone/>
            </a:pPr>
            <a:endParaRPr lang="en-US" sz="1850" i="1" dirty="0"/>
          </a:p>
          <a:p>
            <a:pPr marL="0" lvl="0" indent="0" algn="l" rtl="0">
              <a:lnSpc>
                <a:spcPct val="70000"/>
              </a:lnSpc>
              <a:spcBef>
                <a:spcPts val="1000"/>
              </a:spcBef>
              <a:spcAft>
                <a:spcPts val="0"/>
              </a:spcAft>
              <a:buClr>
                <a:schemeClr val="lt1"/>
              </a:buClr>
              <a:buSzPts val="1850"/>
              <a:buNone/>
            </a:pPr>
            <a:endParaRPr lang="en-US" sz="1850" i="1" dirty="0"/>
          </a:p>
          <a:p>
            <a:pPr marL="0" lvl="0" indent="0" algn="l" rtl="0">
              <a:lnSpc>
                <a:spcPct val="70000"/>
              </a:lnSpc>
              <a:spcBef>
                <a:spcPts val="1000"/>
              </a:spcBef>
              <a:spcAft>
                <a:spcPts val="0"/>
              </a:spcAft>
              <a:buClr>
                <a:schemeClr val="lt1"/>
              </a:buClr>
              <a:buSzPts val="1850"/>
              <a:buNone/>
            </a:pPr>
            <a:endParaRPr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14" name="Audio 13">
            <a:hlinkClick r:id="" action="ppaction://media"/>
            <a:extLst>
              <a:ext uri="{FF2B5EF4-FFF2-40B4-BE49-F238E27FC236}">
                <a16:creationId xmlns:a16="http://schemas.microsoft.com/office/drawing/2014/main" id="{D23B55C0-5A2A-E893-FF55-80FC1F82E11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854"/>
    </mc:Choice>
    <mc:Fallback>
      <p:transition spd="slow" advTm="148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err="1"/>
              <a:t>CanContainUniqueValues</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A4A1A140-F314-D4EE-D312-6AA645186ACA}"/>
              </a:ext>
            </a:extLst>
          </p:cNvPr>
          <p:cNvPicPr>
            <a:picLocks noChangeAspect="1"/>
          </p:cNvPicPr>
          <p:nvPr/>
        </p:nvPicPr>
        <p:blipFill>
          <a:blip r:embed="rId7"/>
          <a:stretch>
            <a:fillRect/>
          </a:stretch>
        </p:blipFill>
        <p:spPr>
          <a:xfrm>
            <a:off x="1767746" y="5545701"/>
            <a:ext cx="8653285" cy="469437"/>
          </a:xfrm>
          <a:prstGeom prst="rect">
            <a:avLst/>
          </a:prstGeom>
        </p:spPr>
      </p:pic>
      <p:pic>
        <p:nvPicPr>
          <p:cNvPr id="5" name="Picture 4">
            <a:extLst>
              <a:ext uri="{FF2B5EF4-FFF2-40B4-BE49-F238E27FC236}">
                <a16:creationId xmlns:a16="http://schemas.microsoft.com/office/drawing/2014/main" id="{2B28926C-8D6E-FA79-5C34-E4F43C53B07C}"/>
              </a:ext>
            </a:extLst>
          </p:cNvPr>
          <p:cNvPicPr>
            <a:picLocks noChangeAspect="1"/>
          </p:cNvPicPr>
          <p:nvPr/>
        </p:nvPicPr>
        <p:blipFill>
          <a:blip r:embed="rId8"/>
          <a:stretch>
            <a:fillRect/>
          </a:stretch>
        </p:blipFill>
        <p:spPr>
          <a:xfrm>
            <a:off x="1767746" y="2067709"/>
            <a:ext cx="8656507" cy="2849320"/>
          </a:xfrm>
          <a:prstGeom prst="rect">
            <a:avLst/>
          </a:prstGeom>
        </p:spPr>
      </p:pic>
      <p:pic>
        <p:nvPicPr>
          <p:cNvPr id="12" name="Audio 11">
            <a:hlinkClick r:id="" action="ppaction://media"/>
            <a:extLst>
              <a:ext uri="{FF2B5EF4-FFF2-40B4-BE49-F238E27FC236}">
                <a16:creationId xmlns:a16="http://schemas.microsoft.com/office/drawing/2014/main" id="{ED697B1F-D21F-C498-5C55-0DCA8303519D}"/>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614536033"/>
      </p:ext>
    </p:extLst>
  </p:cSld>
  <p:clrMapOvr>
    <a:masterClrMapping/>
  </p:clrMapOvr>
  <mc:AlternateContent xmlns:mc="http://schemas.openxmlformats.org/markup-compatibility/2006">
    <mc:Choice xmlns:p14="http://schemas.microsoft.com/office/powerpoint/2010/main" Requires="p14">
      <p:transition spd="slow" p14:dur="2000" advTm="39188"/>
    </mc:Choice>
    <mc:Fallback>
      <p:transition spd="slow" advTm="391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1551008" y="764373"/>
            <a:ext cx="9955192"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sz="3200" dirty="0" err="1"/>
              <a:t>ThrowsExceptionWhenAccessingNegativeIndex</a:t>
            </a:r>
            <a:endParaRPr sz="3200"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80F5DA39-EC79-5121-3218-49E2AB460602}"/>
              </a:ext>
            </a:extLst>
          </p:cNvPr>
          <p:cNvPicPr>
            <a:picLocks noChangeAspect="1"/>
          </p:cNvPicPr>
          <p:nvPr/>
        </p:nvPicPr>
        <p:blipFill>
          <a:blip r:embed="rId7"/>
          <a:stretch>
            <a:fillRect/>
          </a:stretch>
        </p:blipFill>
        <p:spPr>
          <a:xfrm>
            <a:off x="1164165" y="4978460"/>
            <a:ext cx="9863668" cy="577386"/>
          </a:xfrm>
          <a:prstGeom prst="rect">
            <a:avLst/>
          </a:prstGeom>
        </p:spPr>
      </p:pic>
      <p:pic>
        <p:nvPicPr>
          <p:cNvPr id="5" name="Picture 4">
            <a:extLst>
              <a:ext uri="{FF2B5EF4-FFF2-40B4-BE49-F238E27FC236}">
                <a16:creationId xmlns:a16="http://schemas.microsoft.com/office/drawing/2014/main" id="{48EF4028-64AE-6A16-0544-6A821C802B17}"/>
              </a:ext>
            </a:extLst>
          </p:cNvPr>
          <p:cNvPicPr>
            <a:picLocks noChangeAspect="1"/>
          </p:cNvPicPr>
          <p:nvPr/>
        </p:nvPicPr>
        <p:blipFill>
          <a:blip r:embed="rId8"/>
          <a:stretch>
            <a:fillRect/>
          </a:stretch>
        </p:blipFill>
        <p:spPr>
          <a:xfrm>
            <a:off x="1466670" y="2677572"/>
            <a:ext cx="9258659" cy="1502855"/>
          </a:xfrm>
          <a:prstGeom prst="rect">
            <a:avLst/>
          </a:prstGeom>
        </p:spPr>
      </p:pic>
      <p:pic>
        <p:nvPicPr>
          <p:cNvPr id="12" name="Audio 11">
            <a:hlinkClick r:id="" action="ppaction://media"/>
            <a:extLst>
              <a:ext uri="{FF2B5EF4-FFF2-40B4-BE49-F238E27FC236}">
                <a16:creationId xmlns:a16="http://schemas.microsoft.com/office/drawing/2014/main" id="{6844DD96-28B1-9061-F337-C070A3B87673}"/>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793252997"/>
      </p:ext>
    </p:extLst>
  </p:cSld>
  <p:clrMapOvr>
    <a:masterClrMapping/>
  </p:clrMapOvr>
  <mc:AlternateContent xmlns:mc="http://schemas.openxmlformats.org/markup-compatibility/2006">
    <mc:Choice xmlns:p14="http://schemas.microsoft.com/office/powerpoint/2010/main" Requires="p14">
      <p:transition spd="slow" p14:dur="2000" advTm="42384"/>
    </mc:Choice>
    <mc:Fallback>
      <p:transition spd="slow" advTm="423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BB8F2068-2AC8-1E44-11D9-F2A0B33A0BCF}"/>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376"/>
    </mc:Choice>
    <mc:Fallback>
      <p:transition spd="slow" advTm="11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685800" y="1636296"/>
            <a:ext cx="10820400" cy="5069304"/>
          </a:xfrm>
          <a:prstGeom prst="rect">
            <a:avLst/>
          </a:prstGeom>
          <a:noFill/>
          <a:ln>
            <a:noFill/>
          </a:ln>
        </p:spPr>
        <p:txBody>
          <a:bodyPr spcFirstLastPara="1" wrap="square" lIns="91425" tIns="45700" rIns="91425" bIns="45700" anchor="t" anchorCtr="0">
            <a:normAutofit fontScale="92500" lnSpcReduction="10000"/>
          </a:bodyPr>
          <a:lstStyle/>
          <a:p>
            <a:pPr marL="685800" lvl="1" indent="-228600" algn="l" rtl="0">
              <a:lnSpc>
                <a:spcPct val="90000"/>
              </a:lnSpc>
              <a:spcBef>
                <a:spcPts val="0"/>
              </a:spcBef>
              <a:spcAft>
                <a:spcPts val="0"/>
              </a:spcAft>
              <a:buClr>
                <a:schemeClr val="lt1"/>
              </a:buClr>
              <a:buSzPts val="2000"/>
              <a:buChar char="•"/>
            </a:pPr>
            <a:r>
              <a:rPr lang="en-US" sz="3200" dirty="0"/>
              <a:t>Pre-Production:</a:t>
            </a:r>
          </a:p>
          <a:p>
            <a:pPr marL="1143000" lvl="2" indent="-228600">
              <a:spcBef>
                <a:spcPts val="0"/>
              </a:spcBef>
              <a:buSzPts val="2000"/>
            </a:pPr>
            <a:r>
              <a:rPr lang="en-US" sz="2800" dirty="0"/>
              <a:t>Static Code Analysis detects early vulnerabilities.</a:t>
            </a:r>
          </a:p>
          <a:p>
            <a:pPr marL="1143000" lvl="2" indent="-228600">
              <a:spcBef>
                <a:spcPts val="0"/>
              </a:spcBef>
              <a:buSzPts val="2000"/>
            </a:pPr>
            <a:r>
              <a:rPr lang="en-US" sz="2800" dirty="0"/>
              <a:t>Compiler enforces security rules during code compilation.</a:t>
            </a:r>
          </a:p>
          <a:p>
            <a:pPr marL="685800" lvl="1" indent="-228600" algn="l" rtl="0">
              <a:lnSpc>
                <a:spcPct val="90000"/>
              </a:lnSpc>
              <a:spcBef>
                <a:spcPts val="0"/>
              </a:spcBef>
              <a:spcAft>
                <a:spcPts val="0"/>
              </a:spcAft>
              <a:buClr>
                <a:schemeClr val="lt1"/>
              </a:buClr>
              <a:buSzPts val="2000"/>
              <a:buChar char="•"/>
            </a:pPr>
            <a:r>
              <a:rPr lang="en-US" sz="3200" dirty="0"/>
              <a:t>Verify and Test:</a:t>
            </a:r>
          </a:p>
          <a:p>
            <a:pPr marL="1143000" lvl="2" indent="-228600">
              <a:spcBef>
                <a:spcPts val="0"/>
              </a:spcBef>
              <a:buSzPts val="2000"/>
            </a:pPr>
            <a:r>
              <a:rPr lang="en-US" sz="2800" dirty="0"/>
              <a:t>Dynamic Testing checks for runtime vulnerabilities.</a:t>
            </a:r>
          </a:p>
          <a:p>
            <a:pPr marL="1143000" lvl="2" indent="-228600">
              <a:spcBef>
                <a:spcPts val="0"/>
              </a:spcBef>
              <a:buSzPts val="2000"/>
            </a:pPr>
            <a:r>
              <a:rPr lang="en-US" sz="2800" dirty="0"/>
              <a:t>Fuzz Testing generates random inputs to uncover input validation issues.</a:t>
            </a:r>
          </a:p>
          <a:p>
            <a:pPr marL="685800" lvl="1" indent="-228600" algn="l" rtl="0">
              <a:lnSpc>
                <a:spcPct val="90000"/>
              </a:lnSpc>
              <a:spcBef>
                <a:spcPts val="0"/>
              </a:spcBef>
              <a:spcAft>
                <a:spcPts val="0"/>
              </a:spcAft>
              <a:buClr>
                <a:schemeClr val="lt1"/>
              </a:buClr>
              <a:buSzPts val="2000"/>
              <a:buChar char="•"/>
            </a:pPr>
            <a:r>
              <a:rPr lang="en-US" sz="3200" dirty="0"/>
              <a:t>Production:</a:t>
            </a:r>
          </a:p>
          <a:p>
            <a:pPr marL="1143000" lvl="2" indent="-228600">
              <a:spcBef>
                <a:spcPts val="0"/>
              </a:spcBef>
              <a:buSzPts val="2000"/>
            </a:pPr>
            <a:r>
              <a:rPr lang="en-US" sz="2800" dirty="0"/>
              <a:t>Monitoring Tools track system activity for potential threats.</a:t>
            </a:r>
          </a:p>
          <a:p>
            <a:pPr marL="1143000" lvl="2" indent="-228600">
              <a:spcBef>
                <a:spcPts val="0"/>
              </a:spcBef>
              <a:buSzPts val="2000"/>
            </a:pPr>
            <a:r>
              <a:rPr lang="en-US" sz="2800" dirty="0"/>
              <a:t>Log Analysis detects unusual patterns indicating malicious behavior.</a:t>
            </a:r>
          </a:p>
          <a:p>
            <a:pPr marL="685800" lvl="1" indent="-228600" algn="l" rtl="0">
              <a:lnSpc>
                <a:spcPct val="90000"/>
              </a:lnSpc>
              <a:spcBef>
                <a:spcPts val="0"/>
              </a:spcBef>
              <a:spcAft>
                <a:spcPts val="0"/>
              </a:spcAft>
              <a:buClr>
                <a:schemeClr val="lt1"/>
              </a:buClr>
              <a:buSzPts val="2000"/>
              <a:buChar char="•"/>
            </a:pPr>
            <a:r>
              <a:rPr lang="en-US" sz="3200" dirty="0"/>
              <a:t>Post-Production:</a:t>
            </a:r>
          </a:p>
          <a:p>
            <a:pPr marL="1143000" lvl="2" indent="-228600">
              <a:spcBef>
                <a:spcPts val="0"/>
              </a:spcBef>
              <a:buSzPts val="2000"/>
            </a:pPr>
            <a:r>
              <a:rPr lang="en-US" sz="2800" dirty="0"/>
              <a:t>Incident Response isolates threats and automates recovery.</a:t>
            </a:r>
            <a:endParaRPr sz="28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2" name="Audio 11">
            <a:hlinkClick r:id="" action="ppaction://media"/>
            <a:extLst>
              <a:ext uri="{FF2B5EF4-FFF2-40B4-BE49-F238E27FC236}">
                <a16:creationId xmlns:a16="http://schemas.microsoft.com/office/drawing/2014/main" id="{A5C69930-71AA-0906-6850-150750AED99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5880"/>
    </mc:Choice>
    <mc:Fallback>
      <p:transition spd="slow" advTm="458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475615"/>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221325" y="1448257"/>
            <a:ext cx="11284875" cy="5141494"/>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chemeClr val="lt1"/>
              </a:buClr>
              <a:buSzPts val="2000"/>
              <a:buChar char="•"/>
            </a:pPr>
            <a:r>
              <a:rPr lang="en-US" sz="2800" dirty="0"/>
              <a:t>Problems:</a:t>
            </a:r>
          </a:p>
          <a:p>
            <a:pPr marL="685800" lvl="1" indent="-228600">
              <a:spcBef>
                <a:spcPts val="0"/>
              </a:spcBef>
              <a:buSzPts val="2000"/>
            </a:pPr>
            <a:r>
              <a:rPr lang="en-US" sz="2400" dirty="0"/>
              <a:t>Lack of automated security testing can lead to undetected vulnerabilities.</a:t>
            </a:r>
          </a:p>
          <a:p>
            <a:pPr marL="685800" lvl="1" indent="-228600">
              <a:spcBef>
                <a:spcPts val="0"/>
              </a:spcBef>
              <a:buSzPts val="2000"/>
            </a:pPr>
            <a:r>
              <a:rPr lang="en-US" sz="2400" dirty="0"/>
              <a:t>Delaying implementation of security practices increases the risk of breaches.</a:t>
            </a:r>
          </a:p>
          <a:p>
            <a:pPr marL="228600" lvl="0" indent="-228600" algn="l" rtl="0">
              <a:lnSpc>
                <a:spcPct val="90000"/>
              </a:lnSpc>
              <a:spcBef>
                <a:spcPts val="0"/>
              </a:spcBef>
              <a:spcAft>
                <a:spcPts val="0"/>
              </a:spcAft>
              <a:buClr>
                <a:schemeClr val="lt1"/>
              </a:buClr>
              <a:buSzPts val="2000"/>
              <a:buChar char="•"/>
            </a:pPr>
            <a:r>
              <a:rPr lang="en-US" sz="2800" dirty="0"/>
              <a:t>Solutions:</a:t>
            </a:r>
          </a:p>
          <a:p>
            <a:pPr marL="685800" lvl="1" indent="-228600">
              <a:spcBef>
                <a:spcPts val="0"/>
              </a:spcBef>
              <a:buSzPts val="2000"/>
            </a:pPr>
            <a:r>
              <a:rPr lang="en-US" sz="2400" dirty="0"/>
              <a:t>Immediate integration of automated security tools reduces manual effort and enhances security.</a:t>
            </a:r>
          </a:p>
          <a:p>
            <a:pPr marL="685800" lvl="1" indent="-228600">
              <a:spcBef>
                <a:spcPts val="0"/>
              </a:spcBef>
              <a:buSzPts val="2000"/>
            </a:pPr>
            <a:r>
              <a:rPr lang="en-US" sz="2400" dirty="0"/>
              <a:t>Continuous monitoring and testing catch vulnerabilities early and improve response times.</a:t>
            </a:r>
          </a:p>
          <a:p>
            <a:pPr marL="228600" lvl="0" indent="-228600" algn="l" rtl="0">
              <a:lnSpc>
                <a:spcPct val="90000"/>
              </a:lnSpc>
              <a:spcBef>
                <a:spcPts val="0"/>
              </a:spcBef>
              <a:spcAft>
                <a:spcPts val="0"/>
              </a:spcAft>
              <a:buClr>
                <a:schemeClr val="lt1"/>
              </a:buClr>
              <a:buSzPts val="2000"/>
              <a:buChar char="•"/>
            </a:pPr>
            <a:r>
              <a:rPr lang="en-US" sz="2800" dirty="0"/>
              <a:t>Risks of Waiting:</a:t>
            </a:r>
          </a:p>
          <a:p>
            <a:pPr marL="685800" lvl="1" indent="-228600">
              <a:spcBef>
                <a:spcPts val="0"/>
              </a:spcBef>
              <a:buSzPts val="2000"/>
            </a:pPr>
            <a:r>
              <a:rPr lang="en-US" sz="2400" dirty="0"/>
              <a:t>Increased likelihood of undetected vulnerabilities leading to potential attacks.</a:t>
            </a:r>
          </a:p>
          <a:p>
            <a:pPr marL="685800" lvl="1" indent="-228600">
              <a:spcBef>
                <a:spcPts val="0"/>
              </a:spcBef>
              <a:buSzPts val="2000"/>
            </a:pPr>
            <a:r>
              <a:rPr lang="en-US" sz="2400" dirty="0"/>
              <a:t>Greater recovery costs if a breach occurs before security measures are in place.</a:t>
            </a:r>
          </a:p>
          <a:p>
            <a:pPr marL="228600" lvl="0" indent="-228600" algn="l" rtl="0">
              <a:lnSpc>
                <a:spcPct val="90000"/>
              </a:lnSpc>
              <a:spcBef>
                <a:spcPts val="0"/>
              </a:spcBef>
              <a:spcAft>
                <a:spcPts val="0"/>
              </a:spcAft>
              <a:buClr>
                <a:schemeClr val="lt1"/>
              </a:buClr>
              <a:buSzPts val="2000"/>
              <a:buChar char="•"/>
            </a:pPr>
            <a:r>
              <a:rPr lang="en-US" sz="2800" dirty="0"/>
              <a:t>Benefits of Acting Now:</a:t>
            </a:r>
          </a:p>
          <a:p>
            <a:pPr marL="685800" lvl="1" indent="-228600">
              <a:spcBef>
                <a:spcPts val="0"/>
              </a:spcBef>
              <a:buSzPts val="2000"/>
            </a:pPr>
            <a:r>
              <a:rPr lang="en-US" sz="2400" dirty="0"/>
              <a:t>Enhanced security posture through early detection and automated responses.</a:t>
            </a:r>
          </a:p>
          <a:p>
            <a:pPr marL="685800" lvl="1" indent="-228600">
              <a:spcBef>
                <a:spcPts val="0"/>
              </a:spcBef>
              <a:buSzPts val="2000"/>
            </a:pPr>
            <a:r>
              <a:rPr lang="en-US" sz="2400" dirty="0"/>
              <a:t>Reduced risk of security incidents and lower long-term costs by mitigating threats proactively.</a:t>
            </a: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223A356F-7907-5D01-DD4B-6FB9CCFA7D0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7933"/>
    </mc:Choice>
    <mc:Fallback>
      <p:transition spd="slow" advTm="379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487680" y="2194560"/>
            <a:ext cx="1175004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sz="2800" dirty="0"/>
              <a:t>Gap 1: Lack of Continuous Integration Security Checks</a:t>
            </a:r>
          </a:p>
          <a:p>
            <a:pPr marL="1600200" lvl="3" indent="-228600">
              <a:spcBef>
                <a:spcPts val="0"/>
              </a:spcBef>
            </a:pPr>
            <a:r>
              <a:rPr lang="en-US" sz="2400" dirty="0"/>
              <a:t>Solution: Implement automated security tests in the continuous integration pipeline to ensure vulnerabilities are caught with every code change.</a:t>
            </a:r>
          </a:p>
          <a:p>
            <a:pPr marL="1143000" lvl="2" indent="-228600">
              <a:spcBef>
                <a:spcPts val="0"/>
              </a:spcBef>
            </a:pPr>
            <a:r>
              <a:rPr lang="en-US" sz="2800" dirty="0"/>
              <a:t>Gap 2: Limited Coverage of Input Validation</a:t>
            </a:r>
          </a:p>
          <a:p>
            <a:pPr marL="1600200" lvl="3" indent="-228600">
              <a:spcBef>
                <a:spcPts val="0"/>
              </a:spcBef>
            </a:pPr>
            <a:r>
              <a:rPr lang="en-US" sz="2400" dirty="0"/>
              <a:t>Solution: Expand the input validation framework to cover all entry points and integrate fuzz testing to identify unexpected inputs.</a:t>
            </a:r>
          </a:p>
          <a:p>
            <a:pPr marL="1143000" lvl="2" indent="-228600">
              <a:spcBef>
                <a:spcPts val="0"/>
              </a:spcBef>
            </a:pPr>
            <a:r>
              <a:rPr lang="en-US" sz="2800" dirty="0"/>
              <a:t>Gap 3: Insufficient Incident Response Automation</a:t>
            </a:r>
          </a:p>
          <a:p>
            <a:pPr marL="1600200" lvl="3" indent="-228600">
              <a:spcBef>
                <a:spcPts val="0"/>
              </a:spcBef>
            </a:pPr>
            <a:r>
              <a:rPr lang="en-US" sz="2400" dirty="0"/>
              <a:t>Solution: Integrate advanced incident response tools to automate containment and mitigation, reducing the time it takes to respond to breaches.</a:t>
            </a:r>
            <a:endParaRPr sz="2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4FD9CD08-64EB-FEAE-FAF4-61416642DBCA}"/>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152"/>
    </mc:Choice>
    <mc:Fallback>
      <p:transition spd="slow" advTm="301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1950720"/>
            <a:ext cx="10398274" cy="4639031"/>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lt1"/>
              </a:buClr>
              <a:buSzPts val="2200"/>
              <a:buChar char="•"/>
            </a:pPr>
            <a:r>
              <a:rPr lang="en-US" sz="2800" dirty="0"/>
              <a:t>Adopt Secure Coding Standards</a:t>
            </a:r>
          </a:p>
          <a:p>
            <a:pPr marL="685800" lvl="1" indent="-228600">
              <a:spcBef>
                <a:spcPts val="0"/>
              </a:spcBef>
              <a:buSzPts val="2200"/>
            </a:pPr>
            <a:r>
              <a:rPr lang="en-US" sz="2800" dirty="0"/>
              <a:t>Broaden the use of secure coding standards like OWASP and SEI CERT to cover more areas of development, ensuring best practices are consistently followed.</a:t>
            </a:r>
          </a:p>
          <a:p>
            <a:pPr marL="228600" indent="-228600">
              <a:spcBef>
                <a:spcPts val="0"/>
              </a:spcBef>
              <a:buSzPts val="2200"/>
            </a:pPr>
            <a:r>
              <a:rPr lang="en-US" sz="2800" dirty="0"/>
              <a:t>Enhance Threat Modeling and Risk Assessment</a:t>
            </a:r>
          </a:p>
          <a:p>
            <a:pPr marL="685800" lvl="1" indent="-228600">
              <a:spcBef>
                <a:spcPts val="0"/>
              </a:spcBef>
              <a:buSzPts val="2200"/>
            </a:pPr>
            <a:r>
              <a:rPr lang="en-US" sz="2800" dirty="0"/>
              <a:t>Use automated threat modeling tools to regularly reassess risk in the context of evolving threats, making the system more adaptive.</a:t>
            </a:r>
          </a:p>
          <a:p>
            <a:pPr marL="228600" indent="-228600">
              <a:spcBef>
                <a:spcPts val="0"/>
              </a:spcBef>
              <a:buSzPts val="2200"/>
            </a:pPr>
            <a:r>
              <a:rPr lang="en-US" sz="2800" dirty="0"/>
              <a:t>Invest in Continuous Security Education</a:t>
            </a:r>
          </a:p>
          <a:p>
            <a:pPr marL="685800" lvl="1" indent="-228600">
              <a:spcBef>
                <a:spcPts val="0"/>
              </a:spcBef>
              <a:buSzPts val="2200"/>
            </a:pPr>
            <a:r>
              <a:rPr lang="en-US" sz="2800" dirty="0"/>
              <a:t>Provide ongoing training for developers and operations teams on the latest security vulnerabilities and defense strategies to stay ahead of new threats.</a:t>
            </a:r>
            <a:endParaRPr sz="2800"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D19E3425-4D0A-6A9A-6DE4-31A1722F060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717"/>
    </mc:Choice>
    <mc:Fallback>
      <p:transition spd="slow" advTm="237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221325" y="1882730"/>
            <a:ext cx="5623353" cy="4024125"/>
          </a:xfrm>
          <a:prstGeom prst="rect">
            <a:avLst/>
          </a:prstGeom>
          <a:noFill/>
          <a:ln>
            <a:noFill/>
          </a:ln>
        </p:spPr>
        <p:txBody>
          <a:bodyPr spcFirstLastPara="1" wrap="square" lIns="91425" tIns="45700" rIns="91425" bIns="45700" anchor="t" anchorCtr="0">
            <a:normAutofit/>
          </a:bodyPr>
          <a:lstStyle/>
          <a:p>
            <a:pPr marL="1028700" lvl="0" algn="l" rtl="0">
              <a:lnSpc>
                <a:spcPct val="90000"/>
              </a:lnSpc>
              <a:spcBef>
                <a:spcPts val="0"/>
              </a:spcBef>
              <a:spcAft>
                <a:spcPts val="0"/>
              </a:spcAft>
              <a:buSzPts val="1800"/>
              <a:buFont typeface="Arial" panose="020B0604020202020204" pitchFamily="34" charset="0"/>
              <a:buChar char="•"/>
            </a:pPr>
            <a:r>
              <a:rPr lang="en-US" dirty="0"/>
              <a:t>Purpose of Security Policy:</a:t>
            </a:r>
          </a:p>
          <a:p>
            <a:pPr marL="1485900" lvl="1">
              <a:spcBef>
                <a:spcPts val="0"/>
              </a:spcBef>
              <a:buFont typeface="Arial" panose="020B0604020202020204" pitchFamily="34" charset="0"/>
              <a:buChar char="•"/>
            </a:pPr>
            <a:r>
              <a:rPr lang="en-US" dirty="0"/>
              <a:t>Address vulnerabilities in code development and system architecture.</a:t>
            </a:r>
          </a:p>
          <a:p>
            <a:pPr marL="1485900" lvl="1">
              <a:spcBef>
                <a:spcPts val="0"/>
              </a:spcBef>
              <a:buFont typeface="Arial" panose="020B0604020202020204" pitchFamily="34" charset="0"/>
              <a:buChar char="•"/>
            </a:pPr>
            <a:r>
              <a:rPr lang="en-US" dirty="0"/>
              <a:t>Provide clear guidelines to enforce secure coding practices.</a:t>
            </a:r>
          </a:p>
          <a:p>
            <a:pPr marL="1028700">
              <a:spcBef>
                <a:spcPts val="0"/>
              </a:spcBef>
              <a:buFont typeface="Arial" panose="020B0604020202020204" pitchFamily="34" charset="0"/>
              <a:buChar char="•"/>
            </a:pPr>
            <a:r>
              <a:rPr lang="en-US" dirty="0"/>
              <a:t>Defense-in-Depth Strategy:</a:t>
            </a:r>
          </a:p>
          <a:p>
            <a:pPr marL="1485900" lvl="1">
              <a:spcBef>
                <a:spcPts val="0"/>
              </a:spcBef>
              <a:buFont typeface="Arial" panose="020B0604020202020204" pitchFamily="34" charset="0"/>
              <a:buChar char="•"/>
            </a:pPr>
            <a:r>
              <a:rPr lang="en-US" dirty="0"/>
              <a:t>Policy follows defense-in-depth model to protect against threats.</a:t>
            </a:r>
          </a:p>
          <a:p>
            <a:pPr marL="1485900" lvl="1">
              <a:spcBef>
                <a:spcPts val="0"/>
              </a:spcBef>
              <a:buFont typeface="Arial" panose="020B0604020202020204" pitchFamily="34" charset="0"/>
              <a:buChar char="•"/>
            </a:pPr>
            <a:r>
              <a:rPr lang="en-US" dirty="0"/>
              <a:t>Each layer adds a level of protection. </a:t>
            </a:r>
          </a:p>
          <a:p>
            <a:pPr marL="685800" lvl="0" indent="0" algn="l" rtl="0">
              <a:lnSpc>
                <a:spcPct val="90000"/>
              </a:lnSpc>
              <a:spcBef>
                <a:spcPts val="0"/>
              </a:spcBef>
              <a:spcAft>
                <a:spcPts val="0"/>
              </a:spcAft>
              <a:buSzPts val="1800"/>
              <a:buNone/>
            </a:pP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6347323" y="2137607"/>
            <a:ext cx="5507794" cy="3048042"/>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3" name="Audio 12">
            <a:hlinkClick r:id="" action="ppaction://media"/>
            <a:extLst>
              <a:ext uri="{FF2B5EF4-FFF2-40B4-BE49-F238E27FC236}">
                <a16:creationId xmlns:a16="http://schemas.microsoft.com/office/drawing/2014/main" id="{33B9F97A-E2AD-04F6-28BE-94EEC9090E0C}"/>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3395"/>
    </mc:Choice>
    <mc:Fallback>
      <p:transition spd="slow" advTm="433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graphicFrame>
        <p:nvGraphicFramePr>
          <p:cNvPr id="161" name="Google Shape;161;p4" descr="Alt text required"/>
          <p:cNvGraphicFramePr/>
          <p:nvPr>
            <p:extLst>
              <p:ext uri="{D42A27DB-BD31-4B8C-83A1-F6EECF244321}">
                <p14:modId xmlns:p14="http://schemas.microsoft.com/office/powerpoint/2010/main" val="3406453820"/>
              </p:ext>
            </p:extLst>
          </p:nvPr>
        </p:nvGraphicFramePr>
        <p:xfrm>
          <a:off x="685800" y="1758944"/>
          <a:ext cx="10398274" cy="4754820"/>
        </p:xfrm>
        <a:graphic>
          <a:graphicData uri="http://schemas.openxmlformats.org/drawingml/2006/table">
            <a:tbl>
              <a:tblPr firstRow="1" firstCol="1">
                <a:noFill/>
                <a:tableStyleId>{802198C4-3087-4945-87E3-76CBB3509B7E}</a:tableStyleId>
              </a:tblPr>
              <a:tblGrid>
                <a:gridCol w="5346032">
                  <a:extLst>
                    <a:ext uri="{9D8B030D-6E8A-4147-A177-3AD203B41FA5}">
                      <a16:colId xmlns:a16="http://schemas.microsoft.com/office/drawing/2014/main" val="20000"/>
                    </a:ext>
                  </a:extLst>
                </a:gridCol>
                <a:gridCol w="5052242">
                  <a:extLst>
                    <a:ext uri="{9D8B030D-6E8A-4147-A177-3AD203B41FA5}">
                      <a16:colId xmlns:a16="http://schemas.microsoft.com/office/drawing/2014/main" val="20001"/>
                    </a:ext>
                  </a:extLst>
                </a:gridCol>
              </a:tblGrid>
              <a:tr h="2399833">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accent3">
                              <a:lumMod val="50000"/>
                            </a:schemeClr>
                          </a:solidFill>
                        </a:rPr>
                        <a:t>Likely</a:t>
                      </a:r>
                      <a:endParaRPr sz="1400" u="none" strike="noStrike" cap="none" dirty="0">
                        <a:solidFill>
                          <a:schemeClr val="accent3">
                            <a:lumMod val="50000"/>
                          </a:schemeClr>
                        </a:solidFill>
                      </a:endParaRPr>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chemeClr val="accent3">
                              <a:lumMod val="50000"/>
                            </a:schemeClr>
                          </a:solidFill>
                        </a:rPr>
                        <a:t>STD-002-CPP (Buffer Overflow): High likelihood due to improper input validation, especially in unmanaged languages like C++.</a:t>
                      </a:r>
                      <a:endParaRPr sz="2400" u="none" strike="noStrike" cap="none" dirty="0">
                        <a:solidFill>
                          <a:schemeClr val="accent3">
                            <a:lumMod val="50000"/>
                          </a:schemeClr>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accent3">
                              <a:lumMod val="50000"/>
                            </a:schemeClr>
                          </a:solidFill>
                        </a:rPr>
                        <a:t>Priority</a:t>
                      </a:r>
                      <a:endParaRPr sz="1400" u="none" strike="noStrike" cap="none" dirty="0">
                        <a:solidFill>
                          <a:schemeClr val="accent3">
                            <a:lumMod val="50000"/>
                          </a:schemeClr>
                        </a:solidFill>
                      </a:endParaRPr>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chemeClr val="accent3">
                              <a:lumMod val="50000"/>
                            </a:schemeClr>
                          </a:solidFill>
                        </a:rPr>
                        <a:t>STD-003-CPP (SQL Injection): High priority because SQL injection can lead to data leaks or system control. Must be mitigated with prepared statements.</a:t>
                      </a:r>
                      <a:endParaRPr sz="1050" u="none" strike="noStrike" cap="none" dirty="0">
                        <a:solidFill>
                          <a:schemeClr val="accent3">
                            <a:lumMod val="50000"/>
                          </a:schemeClr>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934850">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accent3">
                              <a:lumMod val="50000"/>
                            </a:schemeClr>
                          </a:solidFill>
                        </a:rPr>
                        <a:t>Low priority</a:t>
                      </a:r>
                      <a:endParaRPr sz="1400" u="none" strike="noStrike" cap="none" dirty="0">
                        <a:solidFill>
                          <a:schemeClr val="accent3">
                            <a:lumMod val="50000"/>
                          </a:schemeClr>
                        </a:solidFill>
                      </a:endParaRPr>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chemeClr val="accent3">
                              <a:lumMod val="50000"/>
                            </a:schemeClr>
                          </a:solidFill>
                        </a:rPr>
                        <a:t>STD-007-CPP (Error Handling): Important but lower in priority compared to SQL Injection or Buffer Overflow.</a:t>
                      </a:r>
                      <a:endParaRPr sz="1050" u="none" strike="noStrike" cap="none" dirty="0">
                        <a:solidFill>
                          <a:schemeClr val="accent3">
                            <a:lumMod val="50000"/>
                          </a:schemeClr>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accent3">
                              <a:lumMod val="50000"/>
                            </a:schemeClr>
                          </a:solidFill>
                        </a:rPr>
                        <a:t>Unlikely</a:t>
                      </a:r>
                      <a:endParaRPr sz="1400" u="none" strike="noStrike" cap="none" dirty="0">
                        <a:solidFill>
                          <a:schemeClr val="accent3">
                            <a:lumMod val="50000"/>
                          </a:schemeClr>
                        </a:solidFill>
                      </a:endParaRPr>
                    </a:p>
                    <a:p>
                      <a:pPr marL="0" marR="0" lvl="0" indent="0" algn="ctr" rtl="0">
                        <a:lnSpc>
                          <a:spcPct val="100000"/>
                        </a:lnSpc>
                        <a:spcBef>
                          <a:spcPts val="0"/>
                        </a:spcBef>
                        <a:spcAft>
                          <a:spcPts val="0"/>
                        </a:spcAft>
                        <a:buClr>
                          <a:srgbClr val="000000"/>
                        </a:buClr>
                        <a:buSzPts val="3600"/>
                        <a:buFont typeface="Arial"/>
                        <a:buNone/>
                      </a:pPr>
                      <a:r>
                        <a:rPr lang="en-US" sz="2200" u="none" strike="noStrike" cap="none" dirty="0">
                          <a:solidFill>
                            <a:schemeClr val="accent3">
                              <a:lumMod val="50000"/>
                            </a:schemeClr>
                          </a:solidFill>
                        </a:rPr>
                        <a:t>STD-009-CPP (Resource Management): Unlikely but important for stability, particularly with file handling or database connections.</a:t>
                      </a:r>
                      <a:endParaRPr sz="2200" u="none" strike="noStrike" cap="none" dirty="0">
                        <a:solidFill>
                          <a:schemeClr val="accent3">
                            <a:lumMod val="50000"/>
                          </a:schemeClr>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0" name="Audio 9">
            <a:hlinkClick r:id="" action="ppaction://media"/>
            <a:extLst>
              <a:ext uri="{FF2B5EF4-FFF2-40B4-BE49-F238E27FC236}">
                <a16:creationId xmlns:a16="http://schemas.microsoft.com/office/drawing/2014/main" id="{0EC02B27-B94D-E9AF-7C8F-F170A1642B8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8288"/>
    </mc:Choice>
    <mc:Fallback>
      <p:transition spd="slow" advTm="282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3" name="Table 2">
            <a:extLst>
              <a:ext uri="{FF2B5EF4-FFF2-40B4-BE49-F238E27FC236}">
                <a16:creationId xmlns:a16="http://schemas.microsoft.com/office/drawing/2014/main" id="{39921AFB-CF43-2E40-6452-2193993ED387}"/>
              </a:ext>
            </a:extLst>
          </p:cNvPr>
          <p:cNvGraphicFramePr>
            <a:graphicFrameLocks noGrp="1"/>
          </p:cNvGraphicFramePr>
          <p:nvPr>
            <p:extLst>
              <p:ext uri="{D42A27DB-BD31-4B8C-83A1-F6EECF244321}">
                <p14:modId xmlns:p14="http://schemas.microsoft.com/office/powerpoint/2010/main" val="1662368881"/>
              </p:ext>
            </p:extLst>
          </p:nvPr>
        </p:nvGraphicFramePr>
        <p:xfrm>
          <a:off x="685800" y="1935898"/>
          <a:ext cx="10398274" cy="4165600"/>
        </p:xfrm>
        <a:graphic>
          <a:graphicData uri="http://schemas.openxmlformats.org/drawingml/2006/table">
            <a:tbl>
              <a:tblPr firstRow="1" bandRow="1">
                <a:tableStyleId>{802198C4-3087-4945-87E3-76CBB3509B7E}</a:tableStyleId>
              </a:tblPr>
              <a:tblGrid>
                <a:gridCol w="5199137">
                  <a:extLst>
                    <a:ext uri="{9D8B030D-6E8A-4147-A177-3AD203B41FA5}">
                      <a16:colId xmlns:a16="http://schemas.microsoft.com/office/drawing/2014/main" val="3868476421"/>
                    </a:ext>
                  </a:extLst>
                </a:gridCol>
                <a:gridCol w="5199137">
                  <a:extLst>
                    <a:ext uri="{9D8B030D-6E8A-4147-A177-3AD203B41FA5}">
                      <a16:colId xmlns:a16="http://schemas.microsoft.com/office/drawing/2014/main" val="3945858306"/>
                    </a:ext>
                  </a:extLst>
                </a:gridCol>
              </a:tblGrid>
              <a:tr h="370840">
                <a:tc>
                  <a:txBody>
                    <a:bodyPr/>
                    <a:lstStyle/>
                    <a:p>
                      <a:pPr algn="ctr"/>
                      <a:r>
                        <a:rPr lang="en-US" sz="2400" dirty="0">
                          <a:solidFill>
                            <a:schemeClr val="bg1"/>
                          </a:solidFill>
                        </a:rPr>
                        <a:t>PRINCIPLE</a:t>
                      </a:r>
                    </a:p>
                  </a:txBody>
                  <a:tcPr/>
                </a:tc>
                <a:tc>
                  <a:txBody>
                    <a:bodyPr/>
                    <a:lstStyle/>
                    <a:p>
                      <a:pPr algn="ctr"/>
                      <a:r>
                        <a:rPr lang="en-US" sz="2400" dirty="0">
                          <a:solidFill>
                            <a:schemeClr val="bg1"/>
                          </a:solidFill>
                        </a:rPr>
                        <a:t>RELATED STANDARDS</a:t>
                      </a:r>
                    </a:p>
                  </a:txBody>
                  <a:tcPr/>
                </a:tc>
                <a:extLst>
                  <a:ext uri="{0D108BD9-81ED-4DB2-BD59-A6C34878D82A}">
                    <a16:rowId xmlns:a16="http://schemas.microsoft.com/office/drawing/2014/main" val="358379652"/>
                  </a:ext>
                </a:extLst>
              </a:tr>
              <a:tr h="370840">
                <a:tc>
                  <a:txBody>
                    <a:bodyPr/>
                    <a:lstStyle/>
                    <a:p>
                      <a:r>
                        <a:rPr lang="en-US" sz="1800" dirty="0">
                          <a:solidFill>
                            <a:schemeClr val="bg1"/>
                          </a:solidFill>
                        </a:rPr>
                        <a:t>Validate input data</a:t>
                      </a:r>
                    </a:p>
                  </a:txBody>
                  <a:tcPr/>
                </a:tc>
                <a:tc>
                  <a:txBody>
                    <a:bodyPr/>
                    <a:lstStyle/>
                    <a:p>
                      <a:r>
                        <a:rPr lang="en-US" sz="1800" dirty="0">
                          <a:solidFill>
                            <a:schemeClr val="bg1"/>
                          </a:solidFill>
                        </a:rPr>
                        <a:t>STD-001-CPP, STD-003-CPP, STD-008-CPP</a:t>
                      </a:r>
                    </a:p>
                  </a:txBody>
                  <a:tcPr/>
                </a:tc>
                <a:extLst>
                  <a:ext uri="{0D108BD9-81ED-4DB2-BD59-A6C34878D82A}">
                    <a16:rowId xmlns:a16="http://schemas.microsoft.com/office/drawing/2014/main" val="1894275478"/>
                  </a:ext>
                </a:extLst>
              </a:tr>
              <a:tr h="370840">
                <a:tc>
                  <a:txBody>
                    <a:bodyPr/>
                    <a:lstStyle/>
                    <a:p>
                      <a:r>
                        <a:rPr lang="en-US" sz="1800" dirty="0">
                          <a:solidFill>
                            <a:schemeClr val="bg1"/>
                          </a:solidFill>
                        </a:rPr>
                        <a:t>Heed compiler warnings</a:t>
                      </a:r>
                    </a:p>
                  </a:txBody>
                  <a:tcPr/>
                </a:tc>
                <a:tc>
                  <a:txBody>
                    <a:bodyPr/>
                    <a:lstStyle/>
                    <a:p>
                      <a:r>
                        <a:rPr lang="en-US" sz="1800" dirty="0">
                          <a:solidFill>
                            <a:schemeClr val="bg1"/>
                          </a:solidFill>
                        </a:rPr>
                        <a:t>STD-002-CPP, STD-005-CPP</a:t>
                      </a:r>
                    </a:p>
                  </a:txBody>
                  <a:tcPr/>
                </a:tc>
                <a:extLst>
                  <a:ext uri="{0D108BD9-81ED-4DB2-BD59-A6C34878D82A}">
                    <a16:rowId xmlns:a16="http://schemas.microsoft.com/office/drawing/2014/main" val="2935490209"/>
                  </a:ext>
                </a:extLst>
              </a:tr>
              <a:tr h="370840">
                <a:tc>
                  <a:txBody>
                    <a:bodyPr/>
                    <a:lstStyle/>
                    <a:p>
                      <a:r>
                        <a:rPr lang="en-US" sz="1800" dirty="0">
                          <a:solidFill>
                            <a:schemeClr val="bg1"/>
                          </a:solidFill>
                        </a:rPr>
                        <a:t>Architect and design for security</a:t>
                      </a:r>
                    </a:p>
                  </a:txBody>
                  <a:tcPr/>
                </a:tc>
                <a:tc>
                  <a:txBody>
                    <a:bodyPr/>
                    <a:lstStyle/>
                    <a:p>
                      <a:r>
                        <a:rPr lang="en-US" sz="1800" dirty="0">
                          <a:solidFill>
                            <a:schemeClr val="bg1"/>
                          </a:solidFill>
                        </a:rPr>
                        <a:t>STD-007-CPP, STD-009-CPP</a:t>
                      </a:r>
                    </a:p>
                  </a:txBody>
                  <a:tcPr/>
                </a:tc>
                <a:extLst>
                  <a:ext uri="{0D108BD9-81ED-4DB2-BD59-A6C34878D82A}">
                    <a16:rowId xmlns:a16="http://schemas.microsoft.com/office/drawing/2014/main" val="1241954173"/>
                  </a:ext>
                </a:extLst>
              </a:tr>
              <a:tr h="370840">
                <a:tc>
                  <a:txBody>
                    <a:bodyPr/>
                    <a:lstStyle/>
                    <a:p>
                      <a:r>
                        <a:rPr lang="en-US" sz="1800" dirty="0">
                          <a:solidFill>
                            <a:schemeClr val="bg1"/>
                          </a:solidFill>
                        </a:rPr>
                        <a:t>Keep it simple</a:t>
                      </a:r>
                    </a:p>
                  </a:txBody>
                  <a:tcPr/>
                </a:tc>
                <a:tc>
                  <a:txBody>
                    <a:bodyPr/>
                    <a:lstStyle/>
                    <a:p>
                      <a:r>
                        <a:rPr lang="en-US" sz="1800" dirty="0">
                          <a:solidFill>
                            <a:schemeClr val="bg1"/>
                          </a:solidFill>
                        </a:rPr>
                        <a:t>STD-004-CPP, STD-006-CPP</a:t>
                      </a:r>
                    </a:p>
                  </a:txBody>
                  <a:tcPr/>
                </a:tc>
                <a:extLst>
                  <a:ext uri="{0D108BD9-81ED-4DB2-BD59-A6C34878D82A}">
                    <a16:rowId xmlns:a16="http://schemas.microsoft.com/office/drawing/2014/main" val="284446121"/>
                  </a:ext>
                </a:extLst>
              </a:tr>
              <a:tr h="370840">
                <a:tc>
                  <a:txBody>
                    <a:bodyPr/>
                    <a:lstStyle/>
                    <a:p>
                      <a:r>
                        <a:rPr lang="en-US" sz="1800" dirty="0">
                          <a:solidFill>
                            <a:schemeClr val="bg1"/>
                          </a:solidFill>
                        </a:rPr>
                        <a:t>Default deny</a:t>
                      </a:r>
                    </a:p>
                  </a:txBody>
                  <a:tcPr/>
                </a:tc>
                <a:tc>
                  <a:txBody>
                    <a:bodyPr/>
                    <a:lstStyle/>
                    <a:p>
                      <a:r>
                        <a:rPr lang="en-US" sz="1800" dirty="0">
                          <a:solidFill>
                            <a:schemeClr val="bg1"/>
                          </a:solidFill>
                        </a:rPr>
                        <a:t>STD-003-CPP, STD-005-CPP</a:t>
                      </a:r>
                    </a:p>
                  </a:txBody>
                  <a:tcPr/>
                </a:tc>
                <a:extLst>
                  <a:ext uri="{0D108BD9-81ED-4DB2-BD59-A6C34878D82A}">
                    <a16:rowId xmlns:a16="http://schemas.microsoft.com/office/drawing/2014/main" val="3273906761"/>
                  </a:ext>
                </a:extLst>
              </a:tr>
              <a:tr h="370840">
                <a:tc>
                  <a:txBody>
                    <a:bodyPr/>
                    <a:lstStyle/>
                    <a:p>
                      <a:r>
                        <a:rPr lang="en-US" sz="1800" dirty="0">
                          <a:solidFill>
                            <a:schemeClr val="bg1"/>
                          </a:solidFill>
                        </a:rPr>
                        <a:t>Adhere to principle of least privilege</a:t>
                      </a:r>
                    </a:p>
                  </a:txBody>
                  <a:tcPr/>
                </a:tc>
                <a:tc>
                  <a:txBody>
                    <a:bodyPr/>
                    <a:lstStyle/>
                    <a:p>
                      <a:r>
                        <a:rPr lang="en-US" sz="1800" dirty="0">
                          <a:solidFill>
                            <a:schemeClr val="bg1"/>
                          </a:solidFill>
                        </a:rPr>
                        <a:t>STD-006-CPP, STD-007-CPP</a:t>
                      </a:r>
                    </a:p>
                  </a:txBody>
                  <a:tcPr/>
                </a:tc>
                <a:extLst>
                  <a:ext uri="{0D108BD9-81ED-4DB2-BD59-A6C34878D82A}">
                    <a16:rowId xmlns:a16="http://schemas.microsoft.com/office/drawing/2014/main" val="2706398509"/>
                  </a:ext>
                </a:extLst>
              </a:tr>
              <a:tr h="370840">
                <a:tc>
                  <a:txBody>
                    <a:bodyPr/>
                    <a:lstStyle/>
                    <a:p>
                      <a:r>
                        <a:rPr lang="en-US" sz="1800" dirty="0">
                          <a:solidFill>
                            <a:schemeClr val="bg1"/>
                          </a:solidFill>
                        </a:rPr>
                        <a:t>Sanitize data sent to other systems</a:t>
                      </a:r>
                    </a:p>
                  </a:txBody>
                  <a:tcPr/>
                </a:tc>
                <a:tc>
                  <a:txBody>
                    <a:bodyPr/>
                    <a:lstStyle/>
                    <a:p>
                      <a:r>
                        <a:rPr lang="en-US" sz="1800" dirty="0">
                          <a:solidFill>
                            <a:schemeClr val="bg1"/>
                          </a:solidFill>
                        </a:rPr>
                        <a:t>STD-003-CPP, STD-008-CPP</a:t>
                      </a:r>
                    </a:p>
                  </a:txBody>
                  <a:tcPr/>
                </a:tc>
                <a:extLst>
                  <a:ext uri="{0D108BD9-81ED-4DB2-BD59-A6C34878D82A}">
                    <a16:rowId xmlns:a16="http://schemas.microsoft.com/office/drawing/2014/main" val="3439385654"/>
                  </a:ext>
                </a:extLst>
              </a:tr>
              <a:tr h="370840">
                <a:tc>
                  <a:txBody>
                    <a:bodyPr/>
                    <a:lstStyle/>
                    <a:p>
                      <a:r>
                        <a:rPr lang="en-US" sz="1800" dirty="0">
                          <a:solidFill>
                            <a:schemeClr val="bg1"/>
                          </a:solidFill>
                        </a:rPr>
                        <a:t>Practice defense-in-depth</a:t>
                      </a:r>
                    </a:p>
                  </a:txBody>
                  <a:tcPr/>
                </a:tc>
                <a:tc>
                  <a:txBody>
                    <a:bodyPr/>
                    <a:lstStyle/>
                    <a:p>
                      <a:r>
                        <a:rPr lang="en-US" sz="1800" dirty="0">
                          <a:solidFill>
                            <a:schemeClr val="bg1"/>
                          </a:solidFill>
                        </a:rPr>
                        <a:t>Applies to all coding standards</a:t>
                      </a:r>
                    </a:p>
                  </a:txBody>
                  <a:tcPr/>
                </a:tc>
                <a:extLst>
                  <a:ext uri="{0D108BD9-81ED-4DB2-BD59-A6C34878D82A}">
                    <a16:rowId xmlns:a16="http://schemas.microsoft.com/office/drawing/2014/main" val="4053054967"/>
                  </a:ext>
                </a:extLst>
              </a:tr>
              <a:tr h="370840">
                <a:tc>
                  <a:txBody>
                    <a:bodyPr/>
                    <a:lstStyle/>
                    <a:p>
                      <a:r>
                        <a:rPr lang="en-US" sz="1800" dirty="0">
                          <a:solidFill>
                            <a:schemeClr val="bg1"/>
                          </a:solidFill>
                        </a:rPr>
                        <a:t>Use effective quality assurance techniques</a:t>
                      </a:r>
                    </a:p>
                  </a:txBody>
                  <a:tcPr/>
                </a:tc>
                <a:tc>
                  <a:txBody>
                    <a:bodyPr/>
                    <a:lstStyle/>
                    <a:p>
                      <a:r>
                        <a:rPr lang="en-US" sz="1800" dirty="0">
                          <a:solidFill>
                            <a:schemeClr val="bg1"/>
                          </a:solidFill>
                        </a:rPr>
                        <a:t>Applies to all coding standards</a:t>
                      </a:r>
                    </a:p>
                  </a:txBody>
                  <a:tcPr/>
                </a:tc>
                <a:extLst>
                  <a:ext uri="{0D108BD9-81ED-4DB2-BD59-A6C34878D82A}">
                    <a16:rowId xmlns:a16="http://schemas.microsoft.com/office/drawing/2014/main" val="1750278703"/>
                  </a:ext>
                </a:extLst>
              </a:tr>
              <a:tr h="370840">
                <a:tc>
                  <a:txBody>
                    <a:bodyPr/>
                    <a:lstStyle/>
                    <a:p>
                      <a:r>
                        <a:rPr lang="en-US" sz="1800" dirty="0">
                          <a:solidFill>
                            <a:schemeClr val="bg1"/>
                          </a:solidFill>
                        </a:rPr>
                        <a:t>Adopt secure coding standards</a:t>
                      </a:r>
                    </a:p>
                  </a:txBody>
                  <a:tcPr/>
                </a:tc>
                <a:tc>
                  <a:txBody>
                    <a:bodyPr/>
                    <a:lstStyle/>
                    <a:p>
                      <a:r>
                        <a:rPr lang="en-US" sz="1800" dirty="0">
                          <a:solidFill>
                            <a:schemeClr val="bg1"/>
                          </a:solidFill>
                        </a:rPr>
                        <a:t>Applies to all coding standards</a:t>
                      </a:r>
                    </a:p>
                  </a:txBody>
                  <a:tcPr/>
                </a:tc>
                <a:extLst>
                  <a:ext uri="{0D108BD9-81ED-4DB2-BD59-A6C34878D82A}">
                    <a16:rowId xmlns:a16="http://schemas.microsoft.com/office/drawing/2014/main" val="3924619412"/>
                  </a:ext>
                </a:extLst>
              </a:tr>
            </a:tbl>
          </a:graphicData>
        </a:graphic>
      </p:graphicFrame>
      <p:pic>
        <p:nvPicPr>
          <p:cNvPr id="7" name="Audio 6">
            <a:hlinkClick r:id="" action="ppaction://media"/>
            <a:extLst>
              <a:ext uri="{FF2B5EF4-FFF2-40B4-BE49-F238E27FC236}">
                <a16:creationId xmlns:a16="http://schemas.microsoft.com/office/drawing/2014/main" id="{BA833C9D-F78A-BB02-DF83-4FE354843F3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1473"/>
    </mc:Choice>
    <mc:Fallback>
      <p:transition spd="slow" advTm="314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916774" y="525999"/>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7" name="Google Shape;182;p7">
            <a:extLst>
              <a:ext uri="{FF2B5EF4-FFF2-40B4-BE49-F238E27FC236}">
                <a16:creationId xmlns:a16="http://schemas.microsoft.com/office/drawing/2014/main" id="{AB2F5033-B00B-9B18-CEC6-F044ADE85A58}"/>
              </a:ext>
            </a:extLst>
          </p:cNvPr>
          <p:cNvSpPr txBox="1">
            <a:spLocks noGrp="1"/>
          </p:cNvSpPr>
          <p:nvPr>
            <p:ph type="body" idx="1"/>
          </p:nvPr>
        </p:nvSpPr>
        <p:spPr>
          <a:xfrm>
            <a:off x="221325" y="1617714"/>
            <a:ext cx="6484275" cy="4972037"/>
          </a:xfrm>
          <a:prstGeom prst="rect">
            <a:avLst/>
          </a:prstGeom>
          <a:noFill/>
          <a:ln>
            <a:noFill/>
          </a:ln>
        </p:spPr>
        <p:txBody>
          <a:bodyPr spcFirstLastPara="1" wrap="square" lIns="91425" tIns="45700" rIns="91425" bIns="45700" anchor="t" anchorCtr="0">
            <a:normAutofit lnSpcReduction="10000"/>
          </a:bodyPr>
          <a:lstStyle/>
          <a:p>
            <a:pPr lvl="0" indent="-457200" algn="l" rtl="0">
              <a:lnSpc>
                <a:spcPct val="90000"/>
              </a:lnSpc>
              <a:spcBef>
                <a:spcPts val="0"/>
              </a:spcBef>
              <a:spcAft>
                <a:spcPts val="0"/>
              </a:spcAft>
              <a:buClr>
                <a:schemeClr val="lt1"/>
              </a:buClr>
              <a:buSzPts val="2000"/>
              <a:buFont typeface="+mj-lt"/>
              <a:buAutoNum type="arabicPeriod"/>
            </a:pPr>
            <a:r>
              <a:rPr lang="en-US" dirty="0"/>
              <a:t>SQL Injection – High Priority</a:t>
            </a:r>
          </a:p>
          <a:p>
            <a:pPr lvl="0" indent="-457200" algn="l" rtl="0">
              <a:lnSpc>
                <a:spcPct val="90000"/>
              </a:lnSpc>
              <a:spcBef>
                <a:spcPts val="0"/>
              </a:spcBef>
              <a:spcAft>
                <a:spcPts val="0"/>
              </a:spcAft>
              <a:buClr>
                <a:schemeClr val="lt1"/>
              </a:buClr>
              <a:buSzPts val="2000"/>
              <a:buFont typeface="+mj-lt"/>
              <a:buAutoNum type="arabicPeriod"/>
            </a:pPr>
            <a:r>
              <a:rPr lang="en-US" dirty="0"/>
              <a:t>Buffer Overflow (STD-002-CPP) – High Priority</a:t>
            </a:r>
          </a:p>
          <a:p>
            <a:pPr lvl="0" indent="-457200" algn="l" rtl="0">
              <a:lnSpc>
                <a:spcPct val="90000"/>
              </a:lnSpc>
              <a:spcBef>
                <a:spcPts val="0"/>
              </a:spcBef>
              <a:spcAft>
                <a:spcPts val="0"/>
              </a:spcAft>
              <a:buClr>
                <a:schemeClr val="lt1"/>
              </a:buClr>
              <a:buSzPts val="2000"/>
              <a:buFont typeface="+mj-lt"/>
              <a:buAutoNum type="arabicPeriod"/>
            </a:pPr>
            <a:r>
              <a:rPr lang="en-US" dirty="0"/>
              <a:t>Data Type Misuse (STD-001-CPP) – High Priority</a:t>
            </a:r>
          </a:p>
          <a:p>
            <a:pPr lvl="0" indent="-457200" algn="l" rtl="0">
              <a:lnSpc>
                <a:spcPct val="90000"/>
              </a:lnSpc>
              <a:spcBef>
                <a:spcPts val="0"/>
              </a:spcBef>
              <a:spcAft>
                <a:spcPts val="0"/>
              </a:spcAft>
              <a:buClr>
                <a:schemeClr val="lt1"/>
              </a:buClr>
              <a:buSzPts val="2000"/>
              <a:buFont typeface="+mj-lt"/>
              <a:buAutoNum type="arabicPeriod"/>
            </a:pPr>
            <a:r>
              <a:rPr lang="en-US" dirty="0"/>
              <a:t>Input Validation (STD-008-CPP) – High Priority</a:t>
            </a:r>
          </a:p>
          <a:p>
            <a:pPr lvl="0" indent="-457200" algn="l" rtl="0">
              <a:lnSpc>
                <a:spcPct val="90000"/>
              </a:lnSpc>
              <a:spcBef>
                <a:spcPts val="0"/>
              </a:spcBef>
              <a:spcAft>
                <a:spcPts val="0"/>
              </a:spcAft>
              <a:buClr>
                <a:schemeClr val="lt1"/>
              </a:buClr>
              <a:buSzPts val="2000"/>
              <a:buFont typeface="+mj-lt"/>
              <a:buAutoNum type="arabicPeriod"/>
            </a:pPr>
            <a:r>
              <a:rPr lang="en-US" dirty="0"/>
              <a:t>Memory Leaks (STD-005-CPP) – Medium Priority</a:t>
            </a:r>
          </a:p>
          <a:p>
            <a:pPr lvl="0" indent="-457200" algn="l" rtl="0">
              <a:lnSpc>
                <a:spcPct val="90000"/>
              </a:lnSpc>
              <a:spcBef>
                <a:spcPts val="0"/>
              </a:spcBef>
              <a:spcAft>
                <a:spcPts val="0"/>
              </a:spcAft>
              <a:buClr>
                <a:schemeClr val="lt1"/>
              </a:buClr>
              <a:buSzPts val="2000"/>
              <a:buFont typeface="+mj-lt"/>
              <a:buAutoNum type="arabicPeriod"/>
            </a:pPr>
            <a:r>
              <a:rPr lang="en-US" dirty="0"/>
              <a:t>Assertion Misuse (STD-006-CPP) – Medium Priority</a:t>
            </a:r>
          </a:p>
          <a:p>
            <a:pPr lvl="0" indent="-457200" algn="l" rtl="0">
              <a:lnSpc>
                <a:spcPct val="90000"/>
              </a:lnSpc>
              <a:spcBef>
                <a:spcPts val="0"/>
              </a:spcBef>
              <a:spcAft>
                <a:spcPts val="0"/>
              </a:spcAft>
              <a:buClr>
                <a:schemeClr val="lt1"/>
              </a:buClr>
              <a:buSzPts val="2000"/>
              <a:buFont typeface="+mj-lt"/>
              <a:buAutoNum type="arabicPeriod"/>
            </a:pPr>
            <a:r>
              <a:rPr lang="en-US" dirty="0"/>
              <a:t>Error Handling (STD-007-CPP) – Medium Priority</a:t>
            </a:r>
          </a:p>
          <a:p>
            <a:pPr lvl="0" indent="-457200" algn="l" rtl="0">
              <a:lnSpc>
                <a:spcPct val="90000"/>
              </a:lnSpc>
              <a:spcBef>
                <a:spcPts val="0"/>
              </a:spcBef>
              <a:spcAft>
                <a:spcPts val="0"/>
              </a:spcAft>
              <a:buClr>
                <a:schemeClr val="lt1"/>
              </a:buClr>
              <a:buSzPts val="2000"/>
              <a:buFont typeface="+mj-lt"/>
              <a:buAutoNum type="arabicPeriod"/>
            </a:pPr>
            <a:r>
              <a:rPr lang="en-US" dirty="0"/>
              <a:t>Resource Management (STD-009-CPP) – Medium Priority</a:t>
            </a:r>
          </a:p>
          <a:p>
            <a:pPr lvl="0" indent="-457200" algn="l" rtl="0">
              <a:lnSpc>
                <a:spcPct val="90000"/>
              </a:lnSpc>
              <a:spcBef>
                <a:spcPts val="0"/>
              </a:spcBef>
              <a:spcAft>
                <a:spcPts val="0"/>
              </a:spcAft>
              <a:buClr>
                <a:schemeClr val="lt1"/>
              </a:buClr>
              <a:buSzPts val="2000"/>
              <a:buFont typeface="+mj-lt"/>
              <a:buAutoNum type="arabicPeriod"/>
            </a:pPr>
            <a:r>
              <a:rPr lang="en-US" dirty="0"/>
              <a:t>String Correctness (STD-004-CPP) – Low Priority</a:t>
            </a:r>
          </a:p>
          <a:p>
            <a:pPr lvl="0" indent="-457200" algn="l" rtl="0">
              <a:lnSpc>
                <a:spcPct val="90000"/>
              </a:lnSpc>
              <a:spcBef>
                <a:spcPts val="0"/>
              </a:spcBef>
              <a:spcAft>
                <a:spcPts val="0"/>
              </a:spcAft>
              <a:buClr>
                <a:schemeClr val="lt1"/>
              </a:buClr>
              <a:buSzPts val="2000"/>
              <a:buFont typeface="+mj-lt"/>
              <a:buAutoNum type="arabicPeriod"/>
            </a:pPr>
            <a:r>
              <a:rPr lang="en-US" dirty="0"/>
              <a:t>Error Reporting (STD-010-CPP) – Low Priority</a:t>
            </a:r>
            <a:endParaRPr dirty="0"/>
          </a:p>
        </p:txBody>
      </p:sp>
      <p:sp>
        <p:nvSpPr>
          <p:cNvPr id="8" name="Google Shape;182;p7">
            <a:extLst>
              <a:ext uri="{FF2B5EF4-FFF2-40B4-BE49-F238E27FC236}">
                <a16:creationId xmlns:a16="http://schemas.microsoft.com/office/drawing/2014/main" id="{102A881A-A59C-4ACE-0278-165379875B54}"/>
              </a:ext>
            </a:extLst>
          </p:cNvPr>
          <p:cNvSpPr txBox="1">
            <a:spLocks/>
          </p:cNvSpPr>
          <p:nvPr/>
        </p:nvSpPr>
        <p:spPr>
          <a:xfrm>
            <a:off x="7539789" y="2020454"/>
            <a:ext cx="4164048" cy="483754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0" indent="0">
              <a:spcBef>
                <a:spcPts val="0"/>
              </a:spcBef>
              <a:buSzPts val="2000"/>
              <a:buNone/>
            </a:pPr>
            <a:r>
              <a:rPr lang="en-US" dirty="0"/>
              <a:t>System of Prioritization:</a:t>
            </a:r>
          </a:p>
          <a:p>
            <a:pPr marL="0" indent="0">
              <a:spcBef>
                <a:spcPts val="0"/>
              </a:spcBef>
              <a:buSzPts val="2000"/>
              <a:buNone/>
            </a:pPr>
            <a:endParaRPr lang="en-US" dirty="0"/>
          </a:p>
          <a:p>
            <a:pPr marL="342900">
              <a:spcBef>
                <a:spcPts val="0"/>
              </a:spcBef>
              <a:buSzPts val="2000"/>
            </a:pPr>
            <a:r>
              <a:rPr lang="en-US" dirty="0"/>
              <a:t>High: Critical vulnerabilities like SQL injection and buffer overflows.</a:t>
            </a:r>
          </a:p>
          <a:p>
            <a:pPr marL="342900">
              <a:spcBef>
                <a:spcPts val="0"/>
              </a:spcBef>
              <a:buSzPts val="2000"/>
            </a:pPr>
            <a:r>
              <a:rPr lang="en-US" dirty="0"/>
              <a:t>Medium: Stability and performance-related issues.</a:t>
            </a:r>
          </a:p>
          <a:p>
            <a:pPr marL="342900">
              <a:spcBef>
                <a:spcPts val="0"/>
              </a:spcBef>
              <a:buSzPts val="2000"/>
            </a:pPr>
            <a:r>
              <a:rPr lang="en-US" dirty="0"/>
              <a:t>Low: Non-critical but necessary for security compliance.</a:t>
            </a:r>
          </a:p>
        </p:txBody>
      </p:sp>
      <p:pic>
        <p:nvPicPr>
          <p:cNvPr id="4" name="Audio 3">
            <a:hlinkClick r:id="" action="ppaction://media"/>
            <a:extLst>
              <a:ext uri="{FF2B5EF4-FFF2-40B4-BE49-F238E27FC236}">
                <a16:creationId xmlns:a16="http://schemas.microsoft.com/office/drawing/2014/main" id="{44F8C8F5-A473-DF5B-8441-39D5423793D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080"/>
    </mc:Choice>
    <mc:Fallback>
      <p:transition spd="slow" advTm="240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lt1"/>
              </a:buClr>
              <a:buSzPts val="2000"/>
              <a:buChar char="•"/>
            </a:pPr>
            <a:r>
              <a:rPr lang="en-US" sz="2800" dirty="0"/>
              <a:t>Encryption in Flight</a:t>
            </a:r>
          </a:p>
          <a:p>
            <a:pPr marL="685800" lvl="1" indent="-228600">
              <a:spcBef>
                <a:spcPts val="0"/>
              </a:spcBef>
              <a:buSzPts val="2000"/>
            </a:pPr>
            <a:r>
              <a:rPr lang="en-US" sz="2400" dirty="0"/>
              <a:t>Protects data as it moves between systems.</a:t>
            </a:r>
          </a:p>
          <a:p>
            <a:pPr marL="685800" lvl="1" indent="-228600">
              <a:spcBef>
                <a:spcPts val="0"/>
              </a:spcBef>
              <a:buSzPts val="2000"/>
            </a:pPr>
            <a:r>
              <a:rPr lang="en-US" sz="2400" dirty="0"/>
              <a:t>Uses protocols like TLS/SSL to secure transmission and prevent interception.</a:t>
            </a:r>
          </a:p>
          <a:p>
            <a:pPr marL="228600" indent="-228600">
              <a:spcBef>
                <a:spcPts val="0"/>
              </a:spcBef>
              <a:buSzPts val="2000"/>
            </a:pPr>
            <a:r>
              <a:rPr lang="en-US" sz="2800" dirty="0"/>
              <a:t>Encryption at Rest</a:t>
            </a:r>
          </a:p>
          <a:p>
            <a:pPr marL="685800" lvl="1" indent="-228600">
              <a:spcBef>
                <a:spcPts val="0"/>
              </a:spcBef>
              <a:buSzPts val="2000"/>
            </a:pPr>
            <a:r>
              <a:rPr lang="en-US" sz="2400" dirty="0"/>
              <a:t>Ensures data stored on disk or in databases is protected from unauthorized access.</a:t>
            </a:r>
          </a:p>
          <a:p>
            <a:pPr marL="685800" lvl="1" indent="-228600">
              <a:spcBef>
                <a:spcPts val="0"/>
              </a:spcBef>
              <a:buSzPts val="2000"/>
            </a:pPr>
            <a:r>
              <a:rPr lang="en-US" sz="2400" dirty="0"/>
              <a:t>Uses strong encryption algorithms to protect stored data.</a:t>
            </a:r>
          </a:p>
          <a:p>
            <a:pPr marL="228600" indent="-228600">
              <a:spcBef>
                <a:spcPts val="0"/>
              </a:spcBef>
              <a:buSzPts val="2000"/>
            </a:pPr>
            <a:r>
              <a:rPr lang="en-US" sz="2800" dirty="0"/>
              <a:t>Encryption in Use</a:t>
            </a:r>
          </a:p>
          <a:p>
            <a:pPr marL="685800" lvl="1" indent="-228600">
              <a:spcBef>
                <a:spcPts val="0"/>
              </a:spcBef>
              <a:buSzPts val="2000"/>
            </a:pPr>
            <a:r>
              <a:rPr lang="en-US" sz="2400" dirty="0"/>
              <a:t>Protects sensitive data while it's being processed in memory.</a:t>
            </a:r>
          </a:p>
          <a:p>
            <a:pPr marL="685800" lvl="1" indent="-228600">
              <a:spcBef>
                <a:spcPts val="0"/>
              </a:spcBef>
              <a:buSzPts val="2000"/>
            </a:pPr>
            <a:r>
              <a:rPr lang="en-US" sz="2400" dirty="0"/>
              <a:t>Uses technologies like hardware-based encryption to secure data during processing.</a:t>
            </a:r>
          </a:p>
          <a:p>
            <a:pPr marL="685800" lvl="1" indent="-228600">
              <a:spcBef>
                <a:spcPts val="0"/>
              </a:spcBef>
              <a:buSzPts val="2000"/>
            </a:pPr>
            <a:endParaRPr lang="en-US" sz="2400" dirty="0"/>
          </a:p>
          <a:p>
            <a:pPr marL="685800" lvl="1" indent="-228600">
              <a:spcBef>
                <a:spcPts val="0"/>
              </a:spcBef>
              <a:buSzPts val="2000"/>
            </a:pPr>
            <a:endParaRPr sz="1800" dirty="0"/>
          </a:p>
          <a:p>
            <a:pPr marL="0" lvl="0" indent="0" algn="l" rtl="0">
              <a:lnSpc>
                <a:spcPct val="90000"/>
              </a:lnSpc>
              <a:spcBef>
                <a:spcPts val="1000"/>
              </a:spcBef>
              <a:spcAft>
                <a:spcPts val="0"/>
              </a:spcAft>
              <a:buClr>
                <a:schemeClr val="lt1"/>
              </a:buClr>
              <a:buSzPts val="1600"/>
              <a:buNone/>
            </a:pPr>
            <a:endParaRPr sz="2000" dirty="0"/>
          </a:p>
          <a:p>
            <a:pPr marL="228600" lvl="0" indent="-88900" algn="l" rtl="0">
              <a:lnSpc>
                <a:spcPct val="90000"/>
              </a:lnSpc>
              <a:spcBef>
                <a:spcPts val="1000"/>
              </a:spcBef>
              <a:spcAft>
                <a:spcPts val="0"/>
              </a:spcAft>
              <a:buClr>
                <a:schemeClr val="lt1"/>
              </a:buClr>
              <a:buSzPts val="2200"/>
              <a:buNone/>
            </a:pPr>
            <a:endParaRPr sz="2800"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2" name="Audio 11">
            <a:hlinkClick r:id="" action="ppaction://media"/>
            <a:extLst>
              <a:ext uri="{FF2B5EF4-FFF2-40B4-BE49-F238E27FC236}">
                <a16:creationId xmlns:a16="http://schemas.microsoft.com/office/drawing/2014/main" id="{AFCDCAF6-42B4-F924-EB89-58E408B27C9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810"/>
    </mc:Choice>
    <mc:Fallback>
      <p:transition spd="slow" advTm="308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1780674"/>
            <a:ext cx="10820400" cy="4809077"/>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lt1"/>
              </a:buClr>
              <a:buSzPts val="2400"/>
              <a:buChar char="•"/>
            </a:pPr>
            <a:r>
              <a:rPr lang="en-US" sz="2800" dirty="0"/>
              <a:t>Authentication</a:t>
            </a:r>
          </a:p>
          <a:p>
            <a:pPr marL="685800" lvl="1" indent="-228600">
              <a:spcBef>
                <a:spcPts val="0"/>
              </a:spcBef>
              <a:buSzPts val="2400"/>
            </a:pPr>
            <a:r>
              <a:rPr lang="en-US" sz="2400" dirty="0"/>
              <a:t>Verifies the identity of users and systems before granting access.</a:t>
            </a:r>
          </a:p>
          <a:p>
            <a:pPr marL="685800" lvl="1" indent="-228600">
              <a:spcBef>
                <a:spcPts val="0"/>
              </a:spcBef>
              <a:buSzPts val="2400"/>
            </a:pPr>
            <a:r>
              <a:rPr lang="en-US" sz="2400" dirty="0"/>
              <a:t>Requires multi-factor authentication (MFA) for all sensitive operations.</a:t>
            </a:r>
          </a:p>
          <a:p>
            <a:pPr marL="228600" lvl="0" indent="-228600" algn="l" rtl="0">
              <a:lnSpc>
                <a:spcPct val="90000"/>
              </a:lnSpc>
              <a:spcBef>
                <a:spcPts val="0"/>
              </a:spcBef>
              <a:spcAft>
                <a:spcPts val="0"/>
              </a:spcAft>
              <a:buClr>
                <a:schemeClr val="lt1"/>
              </a:buClr>
              <a:buSzPts val="2400"/>
              <a:buChar char="•"/>
            </a:pPr>
            <a:r>
              <a:rPr lang="en-US" sz="2800" dirty="0"/>
              <a:t>Authorization</a:t>
            </a:r>
          </a:p>
          <a:p>
            <a:pPr marL="685800" lvl="1" indent="-228600">
              <a:spcBef>
                <a:spcPts val="0"/>
              </a:spcBef>
              <a:buSzPts val="2400"/>
            </a:pPr>
            <a:r>
              <a:rPr lang="en-US" sz="2400" dirty="0"/>
              <a:t>Determines what resources a user or system can access based on their identity.</a:t>
            </a:r>
          </a:p>
          <a:p>
            <a:pPr marL="685800" lvl="1" indent="-228600">
              <a:spcBef>
                <a:spcPts val="0"/>
              </a:spcBef>
              <a:buSzPts val="2400"/>
            </a:pPr>
            <a:r>
              <a:rPr lang="en-US" sz="2400" dirty="0"/>
              <a:t>Follows the principle of least privilege, ensuring users only have access to what they need.</a:t>
            </a:r>
          </a:p>
          <a:p>
            <a:pPr marL="228600" lvl="0" indent="-228600" algn="l" rtl="0">
              <a:lnSpc>
                <a:spcPct val="90000"/>
              </a:lnSpc>
              <a:spcBef>
                <a:spcPts val="0"/>
              </a:spcBef>
              <a:spcAft>
                <a:spcPts val="0"/>
              </a:spcAft>
              <a:buClr>
                <a:schemeClr val="lt1"/>
              </a:buClr>
              <a:buSzPts val="2400"/>
              <a:buChar char="•"/>
            </a:pPr>
            <a:r>
              <a:rPr lang="en-US" sz="2800" dirty="0"/>
              <a:t>Accounting</a:t>
            </a:r>
          </a:p>
          <a:p>
            <a:pPr marL="685800" lvl="1" indent="-228600">
              <a:spcBef>
                <a:spcPts val="0"/>
              </a:spcBef>
              <a:buSzPts val="2400"/>
            </a:pPr>
            <a:r>
              <a:rPr lang="en-US" sz="2400" dirty="0"/>
              <a:t>Logs and monitors all user actions and system access to maintain accountability.</a:t>
            </a:r>
          </a:p>
          <a:p>
            <a:pPr marL="685800" lvl="1" indent="-228600">
              <a:spcBef>
                <a:spcPts val="0"/>
              </a:spcBef>
              <a:buSzPts val="2400"/>
            </a:pPr>
            <a:r>
              <a:rPr lang="en-US" sz="2400" dirty="0"/>
              <a:t>Ensures that activities such as logins, file access, and system changes are recorded for audit purposes.</a:t>
            </a:r>
            <a:endParaRPr sz="2400"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C026A1B0-29F1-153B-60C4-E1609D735C0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4715"/>
    </mc:Choice>
    <mc:Fallback>
      <p:transition spd="slow" advTm="347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err="1"/>
              <a:t>CollectionSmartPointerIsNotNull</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B66065F5-1FC8-CBD3-103D-A1BC33228185}"/>
              </a:ext>
            </a:extLst>
          </p:cNvPr>
          <p:cNvPicPr>
            <a:picLocks noChangeAspect="1"/>
          </p:cNvPicPr>
          <p:nvPr/>
        </p:nvPicPr>
        <p:blipFill>
          <a:blip r:embed="rId7"/>
          <a:stretch>
            <a:fillRect/>
          </a:stretch>
        </p:blipFill>
        <p:spPr>
          <a:xfrm>
            <a:off x="2587476" y="5383077"/>
            <a:ext cx="7017047" cy="455653"/>
          </a:xfrm>
          <a:prstGeom prst="rect">
            <a:avLst/>
          </a:prstGeom>
        </p:spPr>
      </p:pic>
      <p:pic>
        <p:nvPicPr>
          <p:cNvPr id="5" name="Picture 4">
            <a:extLst>
              <a:ext uri="{FF2B5EF4-FFF2-40B4-BE49-F238E27FC236}">
                <a16:creationId xmlns:a16="http://schemas.microsoft.com/office/drawing/2014/main" id="{C1D04CFC-6E4B-407D-367C-79104DAB14C6}"/>
              </a:ext>
            </a:extLst>
          </p:cNvPr>
          <p:cNvPicPr>
            <a:picLocks noChangeAspect="1"/>
          </p:cNvPicPr>
          <p:nvPr/>
        </p:nvPicPr>
        <p:blipFill>
          <a:blip r:embed="rId8"/>
          <a:stretch>
            <a:fillRect/>
          </a:stretch>
        </p:blipFill>
        <p:spPr>
          <a:xfrm>
            <a:off x="2756599" y="2057373"/>
            <a:ext cx="6678801" cy="2827143"/>
          </a:xfrm>
          <a:prstGeom prst="rect">
            <a:avLst/>
          </a:prstGeom>
        </p:spPr>
      </p:pic>
      <p:pic>
        <p:nvPicPr>
          <p:cNvPr id="12" name="Audio 11">
            <a:hlinkClick r:id="" action="ppaction://media"/>
            <a:extLst>
              <a:ext uri="{FF2B5EF4-FFF2-40B4-BE49-F238E27FC236}">
                <a16:creationId xmlns:a16="http://schemas.microsoft.com/office/drawing/2014/main" id="{06EE0768-92ED-36ED-E92F-615E335AA573}"/>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569636740"/>
      </p:ext>
    </p:extLst>
  </p:cSld>
  <p:clrMapOvr>
    <a:masterClrMapping/>
  </p:clrMapOvr>
  <mc:AlternateContent xmlns:mc="http://schemas.openxmlformats.org/markup-compatibility/2006">
    <mc:Choice xmlns:p14="http://schemas.microsoft.com/office/powerpoint/2010/main" Requires="p14">
      <p:transition spd="slow" p14:dur="2000" advTm="55701"/>
    </mc:Choice>
    <mc:Fallback>
      <p:transition spd="slow" advTm="557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err="1"/>
              <a:t>CanAddToEmptyVector</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Picture 6">
            <a:extLst>
              <a:ext uri="{FF2B5EF4-FFF2-40B4-BE49-F238E27FC236}">
                <a16:creationId xmlns:a16="http://schemas.microsoft.com/office/drawing/2014/main" id="{CDA500EF-C00D-8CDC-5DDF-28A09BBDEA8A}"/>
              </a:ext>
            </a:extLst>
          </p:cNvPr>
          <p:cNvPicPr>
            <a:picLocks noChangeAspect="1"/>
          </p:cNvPicPr>
          <p:nvPr/>
        </p:nvPicPr>
        <p:blipFill>
          <a:blip r:embed="rId7"/>
          <a:stretch>
            <a:fillRect/>
          </a:stretch>
        </p:blipFill>
        <p:spPr>
          <a:xfrm>
            <a:off x="1716766" y="5301727"/>
            <a:ext cx="8960242" cy="693959"/>
          </a:xfrm>
          <a:prstGeom prst="rect">
            <a:avLst/>
          </a:prstGeom>
        </p:spPr>
      </p:pic>
      <p:pic>
        <p:nvPicPr>
          <p:cNvPr id="9" name="Picture 8">
            <a:extLst>
              <a:ext uri="{FF2B5EF4-FFF2-40B4-BE49-F238E27FC236}">
                <a16:creationId xmlns:a16="http://schemas.microsoft.com/office/drawing/2014/main" id="{C461F892-4CEB-61A4-9698-CE20EEEFF6E7}"/>
              </a:ext>
            </a:extLst>
          </p:cNvPr>
          <p:cNvPicPr>
            <a:picLocks noChangeAspect="1"/>
          </p:cNvPicPr>
          <p:nvPr/>
        </p:nvPicPr>
        <p:blipFill>
          <a:blip r:embed="rId8"/>
          <a:stretch>
            <a:fillRect/>
          </a:stretch>
        </p:blipFill>
        <p:spPr>
          <a:xfrm>
            <a:off x="1706293" y="1896907"/>
            <a:ext cx="8970715" cy="3064186"/>
          </a:xfrm>
          <a:prstGeom prst="rect">
            <a:avLst/>
          </a:prstGeom>
        </p:spPr>
      </p:pic>
      <p:pic>
        <p:nvPicPr>
          <p:cNvPr id="16" name="Audio 15">
            <a:hlinkClick r:id="" action="ppaction://media"/>
            <a:extLst>
              <a:ext uri="{FF2B5EF4-FFF2-40B4-BE49-F238E27FC236}">
                <a16:creationId xmlns:a16="http://schemas.microsoft.com/office/drawing/2014/main" id="{CA32C3F6-01C9-D727-4237-E446BDA84C00}"/>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5809"/>
    </mc:Choice>
    <mc:Fallback>
      <p:transition spd="slow" advTm="458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184</TotalTime>
  <Words>2295</Words>
  <Application>Microsoft Office PowerPoint</Application>
  <PresentationFormat>Widescreen</PresentationFormat>
  <Paragraphs>146</Paragraphs>
  <Slides>16</Slides>
  <Notes>16</Notes>
  <HiddenSlides>0</HiddenSlides>
  <MMClips>16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Century Gothic</vt:lpstr>
      <vt:lpstr>Lato</vt:lpstr>
      <vt:lpstr>Arial</vt:lpstr>
      <vt:lpstr>Vapor Trail</vt:lpstr>
      <vt:lpstr>Green Pace</vt:lpstr>
      <vt:lpstr>OVERVIEW: DEFENSE IN DEPTH</vt:lpstr>
      <vt:lpstr>THREATS MATRIX</vt:lpstr>
      <vt:lpstr>10 PRINCIPLES</vt:lpstr>
      <vt:lpstr>CODING STANDARDS</vt:lpstr>
      <vt:lpstr>ENCRYPTION POLICIES</vt:lpstr>
      <vt:lpstr>TRIPLE-A POLICIES</vt:lpstr>
      <vt:lpstr>CollectionSmartPointerIsNotNull</vt:lpstr>
      <vt:lpstr>CanAddToEmptyVector</vt:lpstr>
      <vt:lpstr>CanContainUniqueValues</vt:lpstr>
      <vt:lpstr>ThrowsExceptionWhenAccessingNegativeIndex</vt:lpstr>
      <vt:lpstr>AUTOMATION SUMMARY</vt:lpstr>
      <vt:lpstr>TOOLS</vt:lpstr>
      <vt:lpstr>RISKS AND BENEFITS</vt:lpstr>
      <vt:lpstr>RECOMMENDATIONS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Sean Glass</cp:lastModifiedBy>
  <cp:revision>4</cp:revision>
  <dcterms:created xsi:type="dcterms:W3CDTF">2020-08-19T17:59:24Z</dcterms:created>
  <dcterms:modified xsi:type="dcterms:W3CDTF">2024-10-20T18:36:26Z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